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3"/>
  </p:handoutMasterIdLst>
  <p:sldIdLst>
    <p:sldId id="256" r:id="rId2"/>
    <p:sldId id="276" r:id="rId3"/>
    <p:sldId id="257" r:id="rId4"/>
    <p:sldId id="266" r:id="rId5"/>
    <p:sldId id="268" r:id="rId6"/>
    <p:sldId id="258" r:id="rId7"/>
    <p:sldId id="260" r:id="rId8"/>
    <p:sldId id="261" r:id="rId9"/>
    <p:sldId id="263" r:id="rId10"/>
    <p:sldId id="264" r:id="rId11"/>
    <p:sldId id="265" r:id="rId12"/>
    <p:sldId id="267" r:id="rId13"/>
    <p:sldId id="262" r:id="rId14"/>
    <p:sldId id="272" r:id="rId15"/>
    <p:sldId id="273" r:id="rId16"/>
    <p:sldId id="269" r:id="rId17"/>
    <p:sldId id="259" r:id="rId18"/>
    <p:sldId id="270" r:id="rId19"/>
    <p:sldId id="271" r:id="rId20"/>
    <p:sldId id="274" r:id="rId21"/>
    <p:sldId id="275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5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316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D4050-F293-496F-8AAF-18556BAE9657}" type="datetimeFigureOut">
              <a:rPr lang="ko-KR" altLang="en-US" smtClean="0"/>
              <a:t>2015-01-23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978D-3326-4C84-93CC-28EF593721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5095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33" name="그룹 32"/>
          <p:cNvGrpSpPr/>
          <p:nvPr userDrawn="1"/>
        </p:nvGrpSpPr>
        <p:grpSpPr>
          <a:xfrm>
            <a:off x="6372200" y="500044"/>
            <a:ext cx="2058568" cy="336670"/>
            <a:chOff x="1351858" y="1"/>
            <a:chExt cx="2904934" cy="392811"/>
          </a:xfrm>
        </p:grpSpPr>
        <p:pic>
          <p:nvPicPr>
            <p:cNvPr id="34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1351858" y="1"/>
              <a:ext cx="1509158" cy="39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922727" y="1"/>
              <a:ext cx="1334065" cy="39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4" name="그룹 23"/>
          <p:cNvGrpSpPr/>
          <p:nvPr userDrawn="1"/>
        </p:nvGrpSpPr>
        <p:grpSpPr>
          <a:xfrm>
            <a:off x="5940151" y="500043"/>
            <a:ext cx="2520281" cy="336671"/>
            <a:chOff x="1155499" y="1"/>
            <a:chExt cx="3141738" cy="392811"/>
          </a:xfrm>
        </p:grpSpPr>
        <p:pic>
          <p:nvPicPr>
            <p:cNvPr id="25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1155499" y="1"/>
              <a:ext cx="1705516" cy="39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861014" y="1"/>
              <a:ext cx="1436223" cy="39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  <p:pic>
        <p:nvPicPr>
          <p:cNvPr id="16" name="Picture 4" descr="C:\Documents and Settings\Administrator\바탕 화면\장미진\사진(직원외)\마크와서체-1.jpg"/>
          <p:cNvPicPr>
            <a:picLocks noChangeAspect="1" noChangeArrowheads="1"/>
          </p:cNvPicPr>
          <p:nvPr/>
        </p:nvPicPr>
        <p:blipFill>
          <a:blip r:embed="rId2" cstate="print">
            <a:lum bright="8000" contrast="3000"/>
          </a:blip>
          <a:srcRect/>
          <a:stretch>
            <a:fillRect/>
          </a:stretch>
        </p:blipFill>
        <p:spPr bwMode="auto">
          <a:xfrm>
            <a:off x="6372200" y="500044"/>
            <a:ext cx="1069458" cy="33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A6BB4D-30A7-44A3-9DC1-75E930483486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BFCF1B-60E2-4710-AC25-81D84819565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6372200" y="500044"/>
            <a:ext cx="2058568" cy="336670"/>
            <a:chOff x="1351858" y="1"/>
            <a:chExt cx="2904934" cy="392811"/>
          </a:xfrm>
        </p:grpSpPr>
        <p:pic>
          <p:nvPicPr>
            <p:cNvPr id="17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13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1351858" y="1"/>
              <a:ext cx="1509158" cy="39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14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922727" y="1"/>
              <a:ext cx="1334065" cy="39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ailian.co.kr/news/view/170852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vpot.daum.net/clip/ClipView.do?clipid=56518027&amp;srcid=48771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00166" y="1142984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6000" dirty="0" smtClean="0"/>
              <a:t/>
            </a:r>
            <a:br>
              <a:rPr lang="en-US" altLang="ko-KR" sz="6000" dirty="0" smtClean="0"/>
            </a:br>
            <a:r>
              <a:rPr lang="ko-KR" altLang="en-US" sz="7300" dirty="0" smtClean="0"/>
              <a:t>은빛 둥지</a:t>
            </a:r>
            <a:r>
              <a:rPr lang="en-US" altLang="ko-KR" sz="7300" dirty="0" smtClean="0"/>
              <a:t/>
            </a:r>
            <a:br>
              <a:rPr lang="en-US" altLang="ko-KR" sz="7300" dirty="0" smtClean="0"/>
            </a:br>
            <a:endParaRPr lang="ko-KR" altLang="en-US" sz="73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57356" y="3357562"/>
            <a:ext cx="6190456" cy="214314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4100" dirty="0" smtClean="0"/>
              <a:t>꺼지</a:t>
            </a:r>
            <a:r>
              <a:rPr lang="ko-KR" altLang="en-US" sz="4100" dirty="0"/>
              <a:t>지 </a:t>
            </a:r>
            <a:r>
              <a:rPr lang="ko-KR" altLang="en-US" sz="4100" dirty="0" smtClean="0"/>
              <a:t>않는 열정                   </a:t>
            </a:r>
            <a:endParaRPr lang="en-US" altLang="ko-KR" sz="4100" dirty="0" smtClean="0"/>
          </a:p>
          <a:p>
            <a:r>
              <a:rPr lang="ko-KR" altLang="en-US" sz="4100" dirty="0" smtClean="0"/>
              <a:t>끝나</a:t>
            </a:r>
            <a:r>
              <a:rPr lang="ko-KR" altLang="en-US" sz="4100" dirty="0"/>
              <a:t>지 </a:t>
            </a:r>
            <a:r>
              <a:rPr lang="ko-KR" altLang="en-US" sz="4100" dirty="0" smtClean="0"/>
              <a:t>않은 여정</a:t>
            </a:r>
            <a:endParaRPr lang="en-US" altLang="ko-KR" sz="4100" dirty="0" smtClean="0"/>
          </a:p>
          <a:p>
            <a:endParaRPr lang="en-US" altLang="ko-KR" sz="4100" dirty="0" smtClean="0"/>
          </a:p>
          <a:p>
            <a:pPr algn="r"/>
            <a:r>
              <a:rPr lang="ko-KR" altLang="en-US" sz="3600" dirty="0" smtClean="0"/>
              <a:t>안산고등학교 </a:t>
            </a:r>
            <a:r>
              <a:rPr lang="en-US" altLang="ko-KR" sz="3600" dirty="0" smtClean="0"/>
              <a:t>ESD</a:t>
            </a:r>
            <a:endParaRPr lang="ko-KR" altLang="en-US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대표작품</a:t>
            </a:r>
            <a:endParaRPr lang="ko-KR" altLang="en-US" dirty="0"/>
          </a:p>
        </p:txBody>
      </p:sp>
      <p:pic>
        <p:nvPicPr>
          <p:cNvPr id="4" name="내용 개체 틀 3" descr="CAM007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143116"/>
            <a:ext cx="6222076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대표작품</a:t>
            </a:r>
            <a:endParaRPr lang="ko-KR" altLang="en-US" dirty="0"/>
          </a:p>
        </p:txBody>
      </p:sp>
      <p:pic>
        <p:nvPicPr>
          <p:cNvPr id="4" name="내용 개체 틀 3" descr="CAM007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2567804" y="1718420"/>
            <a:ext cx="3624226" cy="561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은빛 둥지의 활동 </a:t>
            </a:r>
            <a:r>
              <a:rPr lang="en-US" altLang="ko-KR" dirty="0" smtClean="0"/>
              <a:t>2 -</a:t>
            </a:r>
            <a:r>
              <a:rPr lang="ko-KR" altLang="en-US" dirty="0" smtClean="0"/>
              <a:t>정보화 교육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은빛둥지에는 </a:t>
            </a:r>
            <a:r>
              <a:rPr lang="ko-KR" altLang="en-US" dirty="0" err="1" smtClean="0"/>
              <a:t>포토샵반</a:t>
            </a:r>
            <a:r>
              <a:rPr lang="ko-KR" altLang="en-US" dirty="0" smtClean="0"/>
              <a:t> 외에도 </a:t>
            </a:r>
            <a:r>
              <a:rPr lang="ko-KR" altLang="en-US" dirty="0" err="1" smtClean="0"/>
              <a:t>홈페이지반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엑셀반</a:t>
            </a:r>
            <a:r>
              <a:rPr lang="en-US" altLang="ko-KR" dirty="0" smtClean="0"/>
              <a:t>, </a:t>
            </a:r>
            <a:r>
              <a:rPr lang="ko-KR" altLang="en-US" u="sng" dirty="0" err="1" smtClean="0">
                <a:hlinkClick r:id="rId2"/>
              </a:rPr>
              <a:t>파워포인트</a:t>
            </a:r>
            <a:r>
              <a:rPr lang="ko-KR" altLang="en-US" dirty="0" err="1" smtClean="0"/>
              <a:t>반</a:t>
            </a:r>
            <a:r>
              <a:rPr lang="ko-KR" altLang="en-US" dirty="0" smtClean="0"/>
              <a:t> 그리고 초보과정인 ‘</a:t>
            </a:r>
            <a:r>
              <a:rPr lang="ko-KR" altLang="en-US" u="sng" dirty="0" smtClean="0">
                <a:hlinkClick r:id="rId2"/>
              </a:rPr>
              <a:t>한글</a:t>
            </a:r>
            <a:r>
              <a:rPr lang="ko-KR" altLang="en-US" dirty="0" smtClean="0"/>
              <a:t>과 </a:t>
            </a:r>
            <a:r>
              <a:rPr lang="ko-KR" altLang="en-US" dirty="0" err="1" smtClean="0"/>
              <a:t>컴퓨터반</a:t>
            </a:r>
            <a:r>
              <a:rPr lang="ko-KR" altLang="en-US" dirty="0" smtClean="0"/>
              <a:t>’과 </a:t>
            </a:r>
            <a:r>
              <a:rPr lang="ko-KR" altLang="en-US" u="sng" dirty="0" err="1" smtClean="0">
                <a:hlinkClick r:id="rId2"/>
              </a:rPr>
              <a:t>사진</a:t>
            </a:r>
            <a:r>
              <a:rPr lang="ko-KR" altLang="en-US" dirty="0" err="1" smtClean="0"/>
              <a:t>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영정사진 만들기를 배우는 ‘</a:t>
            </a:r>
            <a:r>
              <a:rPr lang="ko-KR" altLang="en-US" dirty="0" err="1" smtClean="0"/>
              <a:t>영정반</a:t>
            </a:r>
            <a:r>
              <a:rPr lang="en-US" altLang="ko-KR" b="1" dirty="0" smtClean="0"/>
              <a:t>’</a:t>
            </a:r>
            <a:r>
              <a:rPr lang="ko-KR" altLang="en-US" dirty="0" smtClean="0"/>
              <a:t>이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각 반의 수강생은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명 내외로 거의 모두가 </a:t>
            </a:r>
            <a:r>
              <a:rPr lang="en-US" altLang="ko-KR" dirty="0" smtClean="0"/>
              <a:t>60</a:t>
            </a:r>
            <a:r>
              <a:rPr lang="ko-KR" altLang="en-US" dirty="0" smtClean="0"/>
              <a:t>세 이상의 어르신들이다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공간이 너무 좁은 데다 </a:t>
            </a:r>
            <a:r>
              <a:rPr lang="ko-KR" altLang="en-US" u="sng" dirty="0" smtClean="0">
                <a:hlinkClick r:id="rId2"/>
              </a:rPr>
              <a:t>강의실</a:t>
            </a:r>
            <a:r>
              <a:rPr lang="ko-KR" altLang="en-US" dirty="0" smtClean="0"/>
              <a:t>이 한 개뿐이기 때문에 </a:t>
            </a:r>
            <a:r>
              <a:rPr lang="ko-KR" altLang="en-US" u="sng" dirty="0" smtClean="0">
                <a:hlinkClick r:id="rId2"/>
              </a:rPr>
              <a:t>강의</a:t>
            </a:r>
            <a:r>
              <a:rPr lang="ko-KR" altLang="en-US" dirty="0" smtClean="0"/>
              <a:t>가 동시에 이루어지지 못하고 아침부터 저녁까지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시간 간격으로 하루 종일 이어진다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6" name="내용 개체 틀 5" descr="news1252892488_170852_1_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132856"/>
            <a:ext cx="3657600" cy="28083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은빛 둥지가 보완해야 할 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7467600" cy="4873752"/>
          </a:xfrm>
        </p:spPr>
        <p:txBody>
          <a:bodyPr/>
          <a:lstStyle/>
          <a:p>
            <a:r>
              <a:rPr lang="ko-KR" altLang="en-US" sz="3200" dirty="0" smtClean="0">
                <a:latin typeface="나눔고딕 ExtraBold" pitchFamily="50" charset="-127"/>
                <a:ea typeface="나눔고딕 ExtraBold" pitchFamily="50" charset="-127"/>
              </a:rPr>
              <a:t>홍보의 문제 </a:t>
            </a:r>
            <a:endParaRPr lang="en-US" altLang="ko-KR" sz="32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buNone/>
            </a:pPr>
            <a:r>
              <a:rPr lang="en-US" altLang="ko-KR" dirty="0" smtClean="0"/>
              <a:t>    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→  은빛 둥지의 홍보가 다양하고 빈번하게 이루어지지 않으며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노년층과 </a:t>
            </a:r>
            <a:r>
              <a:rPr lang="ko-KR" altLang="en-US" dirty="0" err="1" smtClean="0"/>
              <a:t>젊은층에</a:t>
            </a:r>
            <a:r>
              <a:rPr lang="ko-KR" altLang="en-US" dirty="0" smtClean="0"/>
              <a:t> 대한 홍보 방법이 동일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3200" dirty="0" smtClean="0">
                <a:latin typeface="나눔고딕 ExtraBold" pitchFamily="50" charset="-127"/>
                <a:ea typeface="나눔고딕 ExtraBold" pitchFamily="50" charset="-127"/>
              </a:rPr>
              <a:t>수익사업의 문제 </a:t>
            </a:r>
            <a:endParaRPr lang="en-US" altLang="ko-KR" sz="32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buNone/>
            </a:pPr>
            <a:r>
              <a:rPr lang="en-US" altLang="ko-KR" dirty="0" smtClean="0"/>
              <a:t>   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→ 재정적으로 상당히 부족한 것에 비해 수익사업이 현저히 적음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1547664" y="1412776"/>
            <a:ext cx="6172200" cy="2160240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dirty="0" smtClean="0"/>
              <a:t>홍보 문제 해결 방법</a:t>
            </a:r>
            <a:endParaRPr lang="ko-KR" altLang="en-US" sz="6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467600" cy="1143000"/>
          </a:xfrm>
        </p:spPr>
        <p:txBody>
          <a:bodyPr/>
          <a:lstStyle/>
          <a:p>
            <a:r>
              <a:rPr lang="en-US" altLang="ko-KR" dirty="0" smtClean="0"/>
              <a:t>SNS </a:t>
            </a:r>
            <a:r>
              <a:rPr lang="ko-KR" altLang="en-US" dirty="0" smtClean="0"/>
              <a:t>활용 극대화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57158" y="2286000"/>
            <a:ext cx="3657600" cy="4572000"/>
          </a:xfrm>
        </p:spPr>
        <p:txBody>
          <a:bodyPr/>
          <a:lstStyle/>
          <a:p>
            <a:r>
              <a:rPr lang="ko-KR" altLang="en-US" dirty="0" smtClean="0"/>
              <a:t>요즘 사람들 대부분이 이용하는 </a:t>
            </a:r>
            <a:r>
              <a:rPr lang="en-US" altLang="ko-KR" dirty="0" err="1" smtClean="0"/>
              <a:t>facebook</a:t>
            </a:r>
            <a:r>
              <a:rPr lang="ko-KR" altLang="en-US" dirty="0" smtClean="0"/>
              <a:t>에 은빛 둥지 홍보 페이지를 만들어 그 페이지에 은빛 둥지 홍보 동영상과 홍보문을 올려 최대다수에게 최대한 많이 노출되게 하는 방법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</a:t>
            </a:r>
            <a:r>
              <a:rPr lang="en-US" altLang="ko-KR" dirty="0" err="1" smtClean="0"/>
              <a:t>facebook</a:t>
            </a:r>
            <a:r>
              <a:rPr lang="ko-KR" altLang="en-US" dirty="0" smtClean="0"/>
              <a:t>홍보 페이지의 예                                   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                   </a:t>
            </a:r>
            <a:r>
              <a:rPr lang="ko-KR" altLang="en-US" dirty="0" smtClean="0"/>
              <a:t>→</a:t>
            </a:r>
            <a:endParaRPr lang="ko-KR" altLang="en-US" dirty="0"/>
          </a:p>
        </p:txBody>
      </p:sp>
      <p:pic>
        <p:nvPicPr>
          <p:cNvPr id="5" name="내용 개체 틀 4" descr="2014010709460996529_20140107095049_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214554"/>
            <a:ext cx="4167963" cy="352839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은빛 둥지 </a:t>
            </a:r>
            <a:r>
              <a:rPr lang="ko-KR" altLang="en-US" dirty="0" err="1" smtClean="0"/>
              <a:t>홍보문</a:t>
            </a:r>
            <a:r>
              <a:rPr lang="ko-KR" altLang="en-US" dirty="0" smtClean="0"/>
              <a:t> 배포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두 번째 방법인 홍보지 배포 사람이 많이 모이는 도심에서 은빛 둥지를 홍보하는 </a:t>
            </a:r>
            <a:r>
              <a:rPr lang="ko-KR" altLang="en-US" dirty="0" err="1" smtClean="0"/>
              <a:t>홍보지를</a:t>
            </a:r>
            <a:r>
              <a:rPr lang="ko-KR" altLang="en-US" dirty="0" smtClean="0"/>
              <a:t> 배포하는 것으로 노인층과 젊은 층 모두에게 홍보를 할 수 있다는 장점 가짐</a:t>
            </a:r>
            <a:endParaRPr lang="en-US" altLang="ko-KR" dirty="0" smtClean="0"/>
          </a:p>
          <a:p>
            <a:r>
              <a:rPr lang="ko-KR" altLang="en-US" dirty="0" smtClean="0"/>
              <a:t>옆은 길거리 홍보지 배포의 예</a:t>
            </a:r>
            <a:endParaRPr lang="ko-KR" altLang="en-US" dirty="0"/>
          </a:p>
        </p:txBody>
      </p:sp>
      <p:pic>
        <p:nvPicPr>
          <p:cNvPr id="6" name="내용 개체 틀 5" descr="IMG_1463_copy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83603" y="1600200"/>
            <a:ext cx="3431144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은빛 둥지의 홍보</a:t>
            </a:r>
            <a:r>
              <a:rPr lang="en-US" altLang="ko-KR" dirty="0" smtClean="0"/>
              <a:t> – SNS </a:t>
            </a:r>
            <a:r>
              <a:rPr lang="ko-KR" altLang="en-US" dirty="0" smtClean="0"/>
              <a:t>상에서 사용 할 홍보문의 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98424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은빛둥지는 노인의 자존심 회복을 위하여 </a:t>
            </a:r>
            <a:r>
              <a:rPr lang="en-US" altLang="ko-KR" dirty="0" smtClean="0"/>
              <a:t>2001</a:t>
            </a:r>
            <a:r>
              <a:rPr lang="ko-KR" altLang="en-US" dirty="0" smtClean="0"/>
              <a:t>년 결성된 이래 노인 정보화 교육과 동영상 사업 등에서 왕성한 활동을 하고 각종 영화제에 참가해 여러 차례 수상한 경력이 있는 혁신적인 사회적 기업으로써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조만간 인터넷 방송에서 문학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청소년 관련 프로그램과 함께 중동의 </a:t>
            </a:r>
            <a:r>
              <a:rPr lang="en-US" altLang="ko-KR" dirty="0" smtClean="0"/>
              <a:t>CNN</a:t>
            </a:r>
            <a:r>
              <a:rPr lang="ko-KR" altLang="en-US" dirty="0" smtClean="0"/>
              <a:t>이라 불리며 객관적인 보도 태도로 명성을 쌓아온 알 자지라 방송을 국내최초로 정식소개 할 예정입니다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안방에서 세계적 권위의 방송을 만남과 동시에 서방언론의 일방적인 보도 시각을 벗어날 좋은 기회인 셈이죠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은빛둥지의 인터넷 방송을 절대 놓치지 마십시오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dirty="0" smtClean="0"/>
              <a:t>수익사업 문제 해결 방법</a:t>
            </a:r>
            <a:endParaRPr lang="ko-KR" altLang="en-US" sz="6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28596" y="928670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수익 사업  </a:t>
            </a:r>
            <a:r>
              <a:rPr lang="en-US" altLang="ko-KR" dirty="0" smtClean="0"/>
              <a:t>-  </a:t>
            </a:r>
            <a:r>
              <a:rPr lang="ko-KR" altLang="en-US" dirty="0" smtClean="0"/>
              <a:t>사진분야</a:t>
            </a:r>
            <a:r>
              <a:rPr lang="en-US" altLang="ko-KR" dirty="0" smtClean="0"/>
              <a:t>1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스튜디오 운영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357158" y="2500306"/>
            <a:ext cx="3657600" cy="4572000"/>
          </a:xfrm>
        </p:spPr>
        <p:txBody>
          <a:bodyPr/>
          <a:lstStyle/>
          <a:p>
            <a:r>
              <a:rPr lang="ko-KR" altLang="en-US" dirty="0" smtClean="0"/>
              <a:t>화보 촬영이나 증명사진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가족 사진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반려동물과 함께하는 사진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포토샵을</a:t>
            </a:r>
            <a:r>
              <a:rPr lang="ko-KR" altLang="en-US" dirty="0" smtClean="0"/>
              <a:t> 이용한 사진 보정 등을 처리하는 스튜디오를 운영하면 고정적인 수입원이 생기므로 은빛 둥지의 재정에 큰 기여를 할 것임</a:t>
            </a:r>
            <a:endParaRPr lang="ko-KR" altLang="en-US" dirty="0"/>
          </a:p>
        </p:txBody>
      </p:sp>
      <p:pic>
        <p:nvPicPr>
          <p:cNvPr id="7" name="내용 개체 틀 6" descr="%B0ɽ%BA%B5%A5%C0%C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643182"/>
            <a:ext cx="3657600" cy="33503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11560" y="4321402"/>
            <a:ext cx="81370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10000"/>
                  </a:schemeClr>
                </a:solidFill>
                <a:latin typeface="+mn-ea"/>
              </a:rPr>
              <a:t>Copyright</a:t>
            </a:r>
          </a:p>
          <a:p>
            <a:endParaRPr lang="en-US" altLang="ko-KR" sz="1200" dirty="0" smtClean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자료는 동그라미재단의 지원으로 개발되었으며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저작권과 일체의 사용권리는 “안산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YWCA“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있습니다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Creative Commons License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저작자표시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비영리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변경금지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(CC BY-NC-ND)"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따라 비영리 목적의 경우 사용 가능합니다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u="sng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http://creativecommons.org/licenses/by-nc-nd/4.0</a:t>
            </a:r>
            <a:r>
              <a:rPr lang="en-US" altLang="ko-KR" sz="1200" u="sng" dirty="0" smtClean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endParaRPr lang="ko-KR" altLang="en-US" sz="1200" u="sng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35362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수익 사업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사진분야</a:t>
            </a:r>
            <a:r>
              <a:rPr lang="en-US" altLang="ko-KR" dirty="0" smtClean="0"/>
              <a:t>2 &lt;</a:t>
            </a:r>
            <a:r>
              <a:rPr lang="ko-KR" altLang="en-US" dirty="0" smtClean="0"/>
              <a:t>인터넷 쇼핑몰 상품 촬영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2286000"/>
            <a:ext cx="3657600" cy="4572000"/>
          </a:xfrm>
        </p:spPr>
        <p:txBody>
          <a:bodyPr/>
          <a:lstStyle/>
          <a:p>
            <a:r>
              <a:rPr lang="ko-KR" altLang="en-US" dirty="0" smtClean="0"/>
              <a:t>최근 인터넷 쇼핑몰의 이용이 빈번하기 때문에 상품 사진을 촬영하는 업무는 적지 않으므로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 업무를 은빛 둥지가 맡음으로써 은빛 둥지의 수입을 증가시킬 수 있는 하나의 방법이 될 것임</a:t>
            </a:r>
            <a:endParaRPr lang="ko-KR" altLang="en-US" dirty="0"/>
          </a:p>
        </p:txBody>
      </p:sp>
      <p:pic>
        <p:nvPicPr>
          <p:cNvPr id="5" name="내용 개체 틀 4" descr="%BC%EE%C7θ%F4%BB%E7%C1%F8%C3Կ%B5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286000"/>
            <a:ext cx="3429000" cy="357189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수익사업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컴퓨터 분야</a:t>
            </a:r>
            <a:r>
              <a:rPr lang="en-US" altLang="ko-KR" dirty="0" smtClean="0"/>
              <a:t> &lt;</a:t>
            </a:r>
            <a:r>
              <a:rPr lang="ko-KR" altLang="en-US" dirty="0" smtClean="0"/>
              <a:t>엑셀 작업 대행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2286000"/>
            <a:ext cx="3657600" cy="4572000"/>
          </a:xfrm>
        </p:spPr>
        <p:txBody>
          <a:bodyPr/>
          <a:lstStyle/>
          <a:p>
            <a:r>
              <a:rPr lang="ko-KR" altLang="en-US" dirty="0" smtClean="0"/>
              <a:t>엑셀은 어느 정도의 기술을 가지고 있으면 쉽게 데이터를 뽑아낼 수 있는 유용한 프로그램으로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요즘 많은 회사들이 이 엑셀을 이용하고 </a:t>
            </a:r>
            <a:r>
              <a:rPr lang="ko-KR" altLang="en-US" dirty="0" err="1" smtClean="0"/>
              <a:t>있는만큼</a:t>
            </a:r>
            <a:r>
              <a:rPr lang="ko-KR" altLang="en-US" dirty="0" smtClean="0"/>
              <a:t> 은빛 둥지가 까다롭거나 처리하기 힘든 엑셀 작업을 대행한다면 상당한 수익을 얻을 것으로 보임</a:t>
            </a:r>
            <a:endParaRPr lang="ko-KR" altLang="en-US" dirty="0"/>
          </a:p>
        </p:txBody>
      </p:sp>
      <p:pic>
        <p:nvPicPr>
          <p:cNvPr id="5" name="내용 개체 틀 4" descr="%BF%A2%BC%BF22-2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357430"/>
            <a:ext cx="3657600" cy="396044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은빛둥지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276872"/>
            <a:ext cx="3465916" cy="4581128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은</a:t>
            </a:r>
            <a:r>
              <a:rPr lang="ko-KR" altLang="en-US" dirty="0"/>
              <a:t>빛 </a:t>
            </a:r>
            <a:r>
              <a:rPr lang="ko-KR" altLang="en-US" dirty="0" smtClean="0"/>
              <a:t>둥지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</a:rPr>
              <a:t>은빛 둥지란</a:t>
            </a:r>
            <a:r>
              <a:rPr lang="en-US" altLang="ko-KR" sz="3000" dirty="0" smtClean="0">
                <a:solidFill>
                  <a:srgbClr val="FF0000"/>
                </a:solidFill>
              </a:rPr>
              <a:t>?</a:t>
            </a:r>
            <a:r>
              <a:rPr lang="ko-KR" altLang="en-US" sz="3000" dirty="0" smtClean="0">
                <a:solidFill>
                  <a:srgbClr val="FF0000"/>
                </a:solidFill>
              </a:rPr>
              <a:t> </a:t>
            </a:r>
            <a:r>
              <a:rPr lang="ko-KR" altLang="en-US" sz="3000" dirty="0" smtClean="0"/>
              <a:t>경기</a:t>
            </a:r>
            <a:r>
              <a:rPr lang="ko-KR" altLang="en-US" sz="3000" dirty="0"/>
              <a:t>도 </a:t>
            </a:r>
            <a:r>
              <a:rPr lang="ko-KR" altLang="en-US" sz="3000" dirty="0" smtClean="0"/>
              <a:t>안산시 </a:t>
            </a:r>
            <a:r>
              <a:rPr lang="ko-KR" altLang="en-US" sz="3000" dirty="0" err="1" smtClean="0"/>
              <a:t>상록구</a:t>
            </a:r>
            <a:r>
              <a:rPr lang="ko-KR" altLang="en-US" sz="3000" dirty="0" smtClean="0"/>
              <a:t> </a:t>
            </a:r>
            <a:r>
              <a:rPr lang="ko-KR" altLang="en-US" sz="3000" dirty="0" err="1" smtClean="0"/>
              <a:t>본오동에</a:t>
            </a:r>
            <a:r>
              <a:rPr lang="ko-KR" altLang="en-US" sz="3000" dirty="0" smtClean="0"/>
              <a:t> 위치한 사회적 기업이다</a:t>
            </a:r>
            <a:r>
              <a:rPr lang="en-US" altLang="ko-KR" sz="3000" dirty="0" smtClean="0"/>
              <a:t>.</a:t>
            </a:r>
            <a:r>
              <a:rPr lang="ko-KR" altLang="en-US" sz="3000" dirty="0" smtClean="0"/>
              <a:t> </a:t>
            </a:r>
            <a:endParaRPr lang="en-US" altLang="ko-KR" sz="3000" dirty="0" smtClean="0"/>
          </a:p>
          <a:p>
            <a:pPr>
              <a:buNone/>
            </a:pPr>
            <a:endParaRPr lang="en-US" altLang="ko-KR" sz="3000" dirty="0" smtClean="0"/>
          </a:p>
          <a:p>
            <a:r>
              <a:rPr lang="ko-KR" altLang="en-US" sz="3000" dirty="0" smtClean="0">
                <a:solidFill>
                  <a:srgbClr val="FF0000"/>
                </a:solidFill>
              </a:rPr>
              <a:t>은빛 둥지의 </a:t>
            </a:r>
            <a:r>
              <a:rPr lang="ko-KR" altLang="en-US" sz="3000" dirty="0" smtClean="0"/>
              <a:t>대표적인 활동</a:t>
            </a:r>
            <a:r>
              <a:rPr lang="en-US" altLang="ko-KR" sz="3000" dirty="0" smtClean="0"/>
              <a:t>: IT</a:t>
            </a:r>
            <a:r>
              <a:rPr lang="ko-KR" altLang="en-US" sz="3000" dirty="0" smtClean="0"/>
              <a:t>교육, 사</a:t>
            </a:r>
            <a:r>
              <a:rPr lang="ko-KR" altLang="en-US" sz="3200" dirty="0" smtClean="0"/>
              <a:t>진</a:t>
            </a:r>
            <a:r>
              <a:rPr lang="en-US" altLang="ko-KR" sz="3200" dirty="0" smtClean="0"/>
              <a:t>/</a:t>
            </a:r>
            <a:r>
              <a:rPr lang="ko-KR" altLang="en-US" sz="3200" dirty="0" smtClean="0"/>
              <a:t>동영상</a:t>
            </a:r>
            <a:r>
              <a:rPr lang="en-US" altLang="ko-KR" sz="3200" dirty="0" smtClean="0"/>
              <a:t>/TV</a:t>
            </a:r>
            <a:r>
              <a:rPr lang="ko-KR" altLang="en-US" sz="3200" dirty="0" err="1" smtClean="0"/>
              <a:t>콘텐츠</a:t>
            </a:r>
            <a:r>
              <a:rPr lang="ko-KR" altLang="en-US" sz="3200" dirty="0" smtClean="0"/>
              <a:t> 제작 및 배포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관광 기념 영상 드라마서비스</a:t>
            </a:r>
            <a:endParaRPr lang="en-US" altLang="ko-KR" sz="32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은빛 둥지 홍보동영상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2714620"/>
            <a:ext cx="7467600" cy="4873752"/>
          </a:xfrm>
        </p:spPr>
        <p:txBody>
          <a:bodyPr/>
          <a:lstStyle/>
          <a:p>
            <a:r>
              <a:rPr lang="ko-KR" altLang="en-US" dirty="0" smtClean="0">
                <a:hlinkClick r:id="rId2"/>
              </a:rPr>
              <a:t>은빛둥지 홍보영상</a:t>
            </a:r>
            <a:endParaRPr lang="en-US" altLang="ko-KR" dirty="0" smtClean="0">
              <a:hlinkClick r:id="rId2"/>
            </a:endParaRPr>
          </a:p>
          <a:p>
            <a:pPr>
              <a:buNone/>
            </a:pPr>
            <a:endParaRPr lang="en-US" altLang="ko-KR" dirty="0" smtClean="0">
              <a:hlinkClick r:id="rId2"/>
            </a:endParaRPr>
          </a:p>
          <a:p>
            <a:pPr>
              <a:buNone/>
            </a:pPr>
            <a:r>
              <a:rPr lang="en-US" altLang="ko-KR" dirty="0" smtClean="0">
                <a:hlinkClick r:id="rId2"/>
              </a:rPr>
              <a:t>http://tvpot.daum.net/clip/ClipView.do?clipid=56518027&amp;srcid=487712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은빛 둥지의 활동 </a:t>
            </a:r>
            <a:r>
              <a:rPr lang="en-US" altLang="ko-KR" dirty="0" smtClean="0"/>
              <a:t>1 - </a:t>
            </a:r>
            <a:r>
              <a:rPr lang="ko-KR" altLang="en-US" dirty="0" smtClean="0"/>
              <a:t>사진촬영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3657600" cy="4572000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은빛 둥지는 다양한 장소에서 사진을 촬영하여 각종 대회에 사진작품을 출품하기도 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노인들의 영정사진을 찍어주는 등 사진에 관련된 다양한 봉사활동을 하기도 한다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5" name="내용 개체 틀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500306"/>
            <a:ext cx="3657600" cy="299258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은빛 둥지의 대표적인 사진작품</a:t>
            </a:r>
            <a:endParaRPr lang="ko-KR" altLang="en-US" dirty="0"/>
          </a:p>
        </p:txBody>
      </p:sp>
      <p:pic>
        <p:nvPicPr>
          <p:cNvPr id="4" name="내용 개체 틀 3" descr="CAM007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2617430" y="1311604"/>
            <a:ext cx="3456384" cy="59766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은빛 둥지의 대표작품</a:t>
            </a:r>
            <a:endParaRPr lang="ko-KR" altLang="en-US" dirty="0"/>
          </a:p>
        </p:txBody>
      </p:sp>
      <p:pic>
        <p:nvPicPr>
          <p:cNvPr id="4" name="내용 개체 틀 3" descr="CAM007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3117"/>
            <a:ext cx="5616624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대표작품</a:t>
            </a:r>
            <a:endParaRPr lang="ko-KR" altLang="en-US" dirty="0"/>
          </a:p>
        </p:txBody>
      </p:sp>
      <p:pic>
        <p:nvPicPr>
          <p:cNvPr id="4" name="내용 개체 틀 3" descr="CAM007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2331680" y="1097289"/>
            <a:ext cx="3456384" cy="59766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/>
          <a:lstStyle/>
          <a:p>
            <a:r>
              <a:rPr lang="ko-KR" altLang="en-US" dirty="0" smtClean="0"/>
              <a:t>대표작품</a:t>
            </a:r>
            <a:endParaRPr lang="ko-KR" altLang="en-US" dirty="0"/>
          </a:p>
        </p:txBody>
      </p:sp>
      <p:pic>
        <p:nvPicPr>
          <p:cNvPr id="4" name="내용 개체 틀 3" descr="CAM007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928802"/>
            <a:ext cx="525658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406</TotalTime>
  <Words>524</Words>
  <Application>Microsoft Office PowerPoint</Application>
  <PresentationFormat>화면 슬라이드 쇼(4:3)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오렌지</vt:lpstr>
      <vt:lpstr> 은빛 둥지 </vt:lpstr>
      <vt:lpstr>PowerPoint 프레젠테이션</vt:lpstr>
      <vt:lpstr>은빛 둥지</vt:lpstr>
      <vt:lpstr>은빛 둥지 홍보동영상</vt:lpstr>
      <vt:lpstr>은빛 둥지의 활동 1 - 사진촬영</vt:lpstr>
      <vt:lpstr>은빛 둥지의 대표적인 사진작품</vt:lpstr>
      <vt:lpstr>은빛 둥지의 대표작품</vt:lpstr>
      <vt:lpstr>대표작품</vt:lpstr>
      <vt:lpstr>대표작품</vt:lpstr>
      <vt:lpstr>대표작품</vt:lpstr>
      <vt:lpstr>대표작품</vt:lpstr>
      <vt:lpstr>은빛 둥지의 활동 2 -정보화 교육</vt:lpstr>
      <vt:lpstr>은빛 둥지가 보완해야 할 점</vt:lpstr>
      <vt:lpstr>홍보 문제 해결 방법</vt:lpstr>
      <vt:lpstr>SNS 활용 극대화</vt:lpstr>
      <vt:lpstr>은빛 둥지 홍보문 배포</vt:lpstr>
      <vt:lpstr>은빛 둥지의 홍보 – SNS 상에서 사용 할 홍보문의 예</vt:lpstr>
      <vt:lpstr>수익사업 문제 해결 방법</vt:lpstr>
      <vt:lpstr>수익 사업  -  사진분야1 &lt;스튜디오 운영&gt;</vt:lpstr>
      <vt:lpstr>수익 사업 – 사진분야2 &lt;인터넷 쇼핑몰 상품 촬영&gt; </vt:lpstr>
      <vt:lpstr>수익사업 – 컴퓨터 분야 &lt;엑셀 작업 대행&gt;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은빛 둥지</dc:title>
  <dc:creator>TG</dc:creator>
  <cp:lastModifiedBy>user</cp:lastModifiedBy>
  <cp:revision>43</cp:revision>
  <dcterms:created xsi:type="dcterms:W3CDTF">2014-12-01T21:30:09Z</dcterms:created>
  <dcterms:modified xsi:type="dcterms:W3CDTF">2015-01-23T01:14:57Z</dcterms:modified>
</cp:coreProperties>
</file>