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4" r:id="rId2"/>
    <p:sldId id="303" r:id="rId3"/>
    <p:sldId id="317" r:id="rId4"/>
    <p:sldId id="305" r:id="rId5"/>
    <p:sldId id="306" r:id="rId6"/>
    <p:sldId id="299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19"/>
    </p:embeddedFont>
    <p:embeddedFont>
      <p:font typeface="함초롬돋움" panose="02030504000101010101" pitchFamily="18" charset="-127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휴먼모음T" panose="02030504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418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4221;&#50689;&#54617;&#44284;%20PPT\CEO.wmv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4221;&#50689;&#54617;&#44284;%20PPT\&#44221;&#50689;&#54617;&#44284;.avi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경영학과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539552" y="1628800"/>
            <a:ext cx="80648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기업경영의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마케팅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기능을 연구하는 과목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→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기업의 마케팅 활동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수행에 필요한 기본적 이론과 실무능력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기업은 무엇보다 소비자의 마음을 사로잡아야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하기 때문에 마케팅이 정말 중요하지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마케팅 관리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2690">
            <a:off x="3138749" y="2996775"/>
            <a:ext cx="4877874" cy="32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539552" y="162880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기업의 사회적 책임 수행 및 사회 환경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대응의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효과성과 전문성을 함양시키는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윤리 경영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수단과 방법을 가리지 않고 돈만 많이 벌면 된다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는 기업은 마치 괴물과 같지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올바른 가치를 가지고 윤리적인 경영을 해야 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기업 윤리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3059">
            <a:off x="2344562" y="2815467"/>
            <a:ext cx="3913005" cy="369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539552" y="1628800"/>
            <a:ext cx="80648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기업경영을 위해 필요한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자금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을 효율적으로 조달하고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여유자금을 운용하는 방법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자본예산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자본조달 및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구조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기업을 경영하기 위해서는 </a:t>
            </a:r>
            <a:r>
              <a:rPr lang="ko-KR" altLang="en-US" sz="1400" dirty="0" err="1" smtClean="0"/>
              <a:t>머니머니해도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‘</a:t>
            </a:r>
            <a:r>
              <a:rPr lang="ko-KR" altLang="en-US" sz="1400" dirty="0" smtClean="0"/>
              <a:t>돈</a:t>
            </a:r>
            <a:r>
              <a:rPr lang="en-US" altLang="ko-KR" sz="1400" dirty="0" smtClean="0"/>
              <a:t>’</a:t>
            </a:r>
            <a:r>
              <a:rPr lang="ko-KR" altLang="en-US" sz="1400" dirty="0" smtClean="0"/>
              <a:t>이 있어야겠지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한마디로 효과적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효율적인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돈 관리를 하는 법을 배우는 과목이야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재무 관리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32734">
            <a:off x="2917441" y="3048309"/>
            <a:ext cx="4765995" cy="31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539552" y="162880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생산 활동에 관련된 의사결정에 필요한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계량분석의 기법을 적용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⋅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응용할 수 있는 능력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*</a:t>
            </a:r>
            <a:r>
              <a:rPr lang="ko-KR" altLang="en-US" sz="1400" dirty="0" smtClean="0"/>
              <a:t>경영 과학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통계적 분석과 같은 수학적 기법에 의해서 </a:t>
            </a:r>
            <a:r>
              <a:rPr lang="ko-KR" altLang="en-US" sz="1400" b="1" dirty="0" smtClean="0"/>
              <a:t>경영</a:t>
            </a:r>
            <a:r>
              <a:rPr lang="ko-KR" altLang="en-US" sz="1400" dirty="0" smtClean="0"/>
              <a:t>현상을 해명하려는 넓은 의미의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b="1" dirty="0" smtClean="0"/>
              <a:t>경영</a:t>
            </a:r>
            <a:r>
              <a:rPr lang="ko-KR" altLang="en-US" sz="1400" dirty="0" smtClean="0"/>
              <a:t>학의 한 분야 </a:t>
            </a: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네이버</a:t>
            </a:r>
            <a:r>
              <a:rPr lang="ko-KR" altLang="en-US" sz="1400" dirty="0" smtClean="0"/>
              <a:t> 지식백과</a:t>
            </a:r>
            <a:r>
              <a:rPr lang="en-US" altLang="ko-KR" sz="1400" dirty="0" smtClean="0"/>
              <a:t>)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경영 과학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5096">
            <a:off x="1688863" y="2929068"/>
            <a:ext cx="4759726" cy="361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경영학과를 졸업하면 창업을 하거나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입사하는 경우가 많지만 세부 분야에서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err="1" smtClean="0"/>
              <a:t>스페셜</a:t>
            </a:r>
            <a:r>
              <a:rPr lang="ko-KR" altLang="en-US" sz="1400" dirty="0" smtClean="0"/>
              <a:t> 리스트가 되기도 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72200" y="5363731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기타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635896" y="1259275"/>
            <a:ext cx="172819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회사원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635896" y="3779554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마케팅 전문가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0" name="그림 39" descr="물음표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3851563"/>
            <a:ext cx="1029511" cy="1440160"/>
          </a:xfrm>
          <a:prstGeom prst="rect">
            <a:avLst/>
          </a:prstGeom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259275"/>
            <a:ext cx="33123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직사각형 44"/>
          <p:cNvSpPr/>
          <p:nvPr/>
        </p:nvSpPr>
        <p:spPr>
          <a:xfrm>
            <a:off x="5436096" y="3059475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금융 전문가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7" y="4283611"/>
            <a:ext cx="2664295" cy="152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1763331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CE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3203848" y="5435739"/>
            <a:ext cx="216024" cy="172819"/>
          </a:xfrm>
          <a:prstGeom prst="rect">
            <a:avLst/>
          </a:prstGeom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1259275"/>
            <a:ext cx="3168352" cy="380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직사각형 49"/>
          <p:cNvSpPr/>
          <p:nvPr/>
        </p:nvSpPr>
        <p:spPr>
          <a:xfrm>
            <a:off x="395536" y="5003691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CEO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6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 fullScr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6" name="경영학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9671" y="1556792"/>
            <a:ext cx="6048673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556792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경영학과에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484185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경영학과에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35699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경영학과에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경영학과는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사회형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관습형과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사회형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사람을 헌신적으로 보살펴주고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도와주고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어울리기 좋아하며 친절하고 정이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많아서 이타심이 많고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희생적이다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기업형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언어적성이 높은 유형으로 지배력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통솔력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지도력이 있으며 말을 잘하고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주장적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설득적이며 경쟁적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야심적이다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404664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4149080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71" name="이등변 삼각형 7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4" name="그림 6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48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52" name="자유형 51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 rot="799241">
              <a:off x="383121" y="177281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사교성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6732240" y="2276872"/>
            <a:ext cx="2184528" cy="2217230"/>
            <a:chOff x="1285823" y="3668246"/>
            <a:chExt cx="2184528" cy="2217230"/>
          </a:xfrm>
        </p:grpSpPr>
        <p:grpSp>
          <p:nvGrpSpPr>
            <p:cNvPr id="55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59" name="그림 58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67" name="자유형 66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691814" y="4394720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성과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76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81" name="그림 8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82" name="자유형 81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254050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변화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4860032" y="4005064"/>
            <a:ext cx="1712952" cy="1896028"/>
            <a:chOff x="5681805" y="4080722"/>
            <a:chExt cx="1712952" cy="1896028"/>
          </a:xfrm>
        </p:grpSpPr>
        <p:grpSp>
          <p:nvGrpSpPr>
            <p:cNvPr id="87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92" name="그림 9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96" name="자유형 95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 rot="952144">
              <a:off x="5701896" y="4723152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창의력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7" name="타원 96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98" name="그룹 97"/>
          <p:cNvGrpSpPr/>
          <p:nvPr/>
        </p:nvGrpSpPr>
        <p:grpSpPr>
          <a:xfrm>
            <a:off x="2339752" y="4365104"/>
            <a:ext cx="1656184" cy="1786764"/>
            <a:chOff x="8315908" y="3068960"/>
            <a:chExt cx="1656184" cy="1786764"/>
          </a:xfrm>
        </p:grpSpPr>
        <p:grpSp>
          <p:nvGrpSpPr>
            <p:cNvPr id="99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102" name="자유형 101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8459936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분석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1979712" y="2204864"/>
            <a:ext cx="1620350" cy="1644606"/>
            <a:chOff x="2538008" y="1248791"/>
            <a:chExt cx="1620350" cy="1644606"/>
          </a:xfrm>
        </p:grpSpPr>
        <p:grpSp>
          <p:nvGrpSpPr>
            <p:cNvPr id="104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107" name="자유형 106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2627787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조직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323528" y="3573016"/>
            <a:ext cx="1712952" cy="1896028"/>
            <a:chOff x="3477434" y="4224738"/>
            <a:chExt cx="1712952" cy="1896028"/>
          </a:xfrm>
        </p:grpSpPr>
        <p:grpSp>
          <p:nvGrpSpPr>
            <p:cNvPr id="109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111" name="그림 110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112" name="자유형 111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 rot="952144">
              <a:off x="3570466" y="4759447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기업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3" name="직사각형 112"/>
          <p:cNvSpPr/>
          <p:nvPr/>
        </p:nvSpPr>
        <p:spPr>
          <a:xfrm>
            <a:off x="4117814" y="2978949"/>
            <a:ext cx="8611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경영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학과</a:t>
            </a:r>
            <a:endParaRPr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1" name="이등변 삼각형 4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0" y="11055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주제를 하나 정해서 가운데 적고 주변에 관련된 생각 적기 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2122" t="2439" r="2403" b="2439"/>
          <a:stretch>
            <a:fillRect/>
          </a:stretch>
        </p:blipFill>
        <p:spPr bwMode="auto">
          <a:xfrm>
            <a:off x="2411760" y="4005064"/>
            <a:ext cx="249258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2122" t="2439" r="2403" b="2439"/>
          <a:stretch>
            <a:fillRect/>
          </a:stretch>
        </p:blipFill>
        <p:spPr bwMode="auto">
          <a:xfrm>
            <a:off x="4067944" y="2564904"/>
            <a:ext cx="249258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0" y="18448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→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주변 생각을 중심으로 </a:t>
            </a:r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만다라트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그리기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및 발표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3255168" y="0"/>
            <a:ext cx="2829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조별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grpSp>
        <p:nvGrpSpPr>
          <p:cNvPr id="18" name="그룹 29"/>
          <p:cNvGrpSpPr/>
          <p:nvPr/>
        </p:nvGrpSpPr>
        <p:grpSpPr>
          <a:xfrm>
            <a:off x="0" y="2492896"/>
            <a:ext cx="10044608" cy="2450012"/>
            <a:chOff x="0" y="2116460"/>
            <a:chExt cx="10044608" cy="2450012"/>
          </a:xfrm>
        </p:grpSpPr>
        <p:sp>
          <p:nvSpPr>
            <p:cNvPr id="20" name="직사각형 19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24136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조별 활동</a:t>
              </a:r>
              <a:r>
                <a:rPr lang="en-US" altLang="ko-KR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or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발표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를 잘하려면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483768" y="72008"/>
            <a:ext cx="4320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경영학과는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3" name="그림 22" descr="악수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340768"/>
            <a:ext cx="8244408" cy="38473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08104" y="5013176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경영 전문지식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창의성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윤리 의식 갖춘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글로벌 리더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2123728" y="2276872"/>
            <a:ext cx="4896544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마케팅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,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조직인사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생산관리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, </a:t>
            </a: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재무관리 등 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기업 경영을 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배우는 학문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3419872" y="4293096"/>
            <a:ext cx="172819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4788024" y="4293096"/>
            <a:ext cx="0" cy="12961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 flipV="1">
            <a:off x="4788024" y="5557433"/>
            <a:ext cx="596552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5364096" y="551724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124744"/>
            <a:ext cx="1656184" cy="22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124744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645024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3645024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3645025"/>
            <a:ext cx="1728192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683568" y="1628800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인력 선발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평가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보상 등에 관한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기초 이론과 제도 및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실무에서의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인력관리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추세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23544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기업</a:t>
            </a:r>
            <a:r>
              <a:rPr lang="ko-KR" altLang="en-US" sz="1400" dirty="0" smtClean="0"/>
              <a:t>이 기본적으로 추구하는 것은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최소비용 최대효과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이기 때문에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같은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숫자의 회사원을 고용해야 한다면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아무나 막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고용하는 것이 아니라 팀워크 능력 등등 회사에서 추구하는 능력을 갖춘 인재를 고용해야겠지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인사 관리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9278">
            <a:off x="2178928" y="2924835"/>
            <a:ext cx="5014476" cy="333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sz="3600" dirty="0" smtClean="0">
            <a:ln>
              <a:solidFill>
                <a:schemeClr val="tx2">
                  <a:alpha val="0"/>
                </a:schemeClr>
              </a:solidFill>
            </a:ln>
            <a:solidFill>
              <a:schemeClr val="bg1"/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27593</TotalTime>
  <Words>788</Words>
  <Application>Microsoft Office PowerPoint</Application>
  <PresentationFormat>화면 슬라이드 쇼(4:3)</PresentationFormat>
  <Paragraphs>181</Paragraphs>
  <Slides>16</Slides>
  <Notes>15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97</cp:revision>
  <dcterms:created xsi:type="dcterms:W3CDTF">2014-07-16T08:27:59Z</dcterms:created>
  <dcterms:modified xsi:type="dcterms:W3CDTF">2015-01-22T04:36:18Z</dcterms:modified>
</cp:coreProperties>
</file>