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3" r:id="rId2"/>
    <p:sldId id="302" r:id="rId3"/>
    <p:sldId id="317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24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148;&#52629;&#54617;&#44284;%20PPT\&#50504;&#53664;&#45768;&#50724;&#44032;&#50864;&#46356;.wmv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148;&#52629;&#54617;&#44284;%20PPT\&#44148;&#52629;&#54617;&#44284;2.avi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건축학과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259632" y="1700808"/>
            <a:ext cx="67687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건축에 관한 기본 지식과 실제 건축물을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디자인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할 수 있는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능력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및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감각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배양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건축 설계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건축물을 도면으로 나타내 보고</a:t>
            </a:r>
            <a:r>
              <a:rPr lang="en-US" altLang="ko-KR" sz="1400" dirty="0" smtClean="0"/>
              <a:t>,</a:t>
            </a:r>
          </a:p>
          <a:p>
            <a:pPr>
              <a:defRPr/>
            </a:pPr>
            <a:r>
              <a:rPr lang="ko-KR" altLang="en-US" sz="1400" dirty="0" smtClean="0"/>
              <a:t>디자인까지 해보는 거야</a:t>
            </a:r>
            <a:endParaRPr lang="en-US" altLang="ko-KR" sz="1400" dirty="0" smtClean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167844">
            <a:off x="1420103" y="2835327"/>
            <a:ext cx="2493271" cy="33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924944"/>
            <a:ext cx="4070374" cy="25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259632" y="1700808"/>
            <a:ext cx="67687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철근과 콘크리트의 특성을 파악하고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구조물의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설계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와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시공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 도입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응용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철근 콘크리트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건축에는 철근과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콘크리트가 가장 많이 쓰이지</a:t>
            </a:r>
            <a:r>
              <a:rPr lang="en-US" altLang="ko-KR" sz="1400" dirty="0" smtClean="0"/>
              <a:t>! </a:t>
            </a:r>
          </a:p>
          <a:p>
            <a:pPr>
              <a:defRPr/>
            </a:pPr>
            <a:r>
              <a:rPr lang="ko-KR" altLang="en-US" sz="1400" dirty="0" err="1" smtClean="0"/>
              <a:t>와우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아파트처럼 와르르 붕괴하지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않으려면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철근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콘크리트의 특성과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안전한 구조로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건축하는 방법 등을 꼭</a:t>
            </a:r>
            <a:r>
              <a:rPr lang="en-US" altLang="ko-KR" sz="1400" dirty="0" smtClean="0"/>
              <a:t>!</a:t>
            </a:r>
            <a:r>
              <a:rPr lang="ko-KR" altLang="en-US" sz="1400" dirty="0" smtClean="0"/>
              <a:t> 알아야 해</a:t>
            </a:r>
            <a:endParaRPr lang="en-US" altLang="ko-KR" sz="1400" dirty="0" smtClean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6218">
            <a:off x="2381722" y="2890633"/>
            <a:ext cx="4142714" cy="342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83568" y="1826821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고대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~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현대의 통일적인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양식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변천을 파악하고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시대를 대표할 수 있는 양식의 특징을 강조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앞으로의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흐름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서양 건축사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건축물도 하나의 문화예술이기 때문에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미술이나 패션처럼 시대에 따른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양식의 변천을 볼 수 있어</a:t>
            </a:r>
            <a:r>
              <a:rPr lang="en-US" altLang="ko-KR" sz="1400" dirty="0" smtClean="0"/>
              <a:t>. </a:t>
            </a:r>
          </a:p>
          <a:p>
            <a:pPr>
              <a:defRPr/>
            </a:pPr>
            <a:r>
              <a:rPr lang="ko-KR" altLang="en-US" sz="1400" dirty="0" smtClean="0"/>
              <a:t>과거를 살펴봄으로써 앞으로의 흐름까지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예측해볼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수 있는 매력적인 과목</a:t>
            </a:r>
            <a:r>
              <a:rPr lang="en-US" altLang="ko-KR" sz="1400" dirty="0" smtClean="0"/>
              <a:t>!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116396"/>
            <a:ext cx="8964488" cy="236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467544" y="1826821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힘이 작용할 때 구조물이 받는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힘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변형을 연구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적은 재료로 튼튼한 구조물을 만들 수 있는 방법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역학적 원리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구조 역학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건축을 할 때 가장 안전한 모양은</a:t>
            </a:r>
            <a:r>
              <a:rPr lang="en-US" altLang="ko-KR" sz="1400" dirty="0" smtClean="0"/>
              <a:t>?</a:t>
            </a:r>
          </a:p>
          <a:p>
            <a:pPr>
              <a:defRPr/>
            </a:pPr>
            <a:r>
              <a:rPr lang="ko-KR" altLang="en-US" sz="1400" dirty="0" smtClean="0"/>
              <a:t>바로 삼각형</a:t>
            </a:r>
            <a:r>
              <a:rPr lang="en-US" altLang="ko-KR" sz="1400" dirty="0" smtClean="0"/>
              <a:t>! </a:t>
            </a:r>
            <a:r>
              <a:rPr lang="ko-KR" altLang="en-US" sz="1400" dirty="0" smtClean="0"/>
              <a:t>사람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차 등이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다리가 무너져서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추락하지 않도록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튼튼한 다리를 만드는 등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안전한 건물을 건축하는 데 필요한 학문이지</a:t>
            </a:r>
            <a:r>
              <a:rPr lang="en-US" altLang="ko-KR" sz="1400" dirty="0" smtClean="0"/>
              <a:t>!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6181">
            <a:off x="3154098" y="3162455"/>
            <a:ext cx="4505756" cy="3050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건축 설계사가 될 수도 있지만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건축의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세부적인 분야에서 스페셜리스트가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될 수도 있어</a:t>
            </a:r>
            <a:r>
              <a:rPr lang="en-US" altLang="ko-KR" sz="1400" dirty="0" smtClean="0"/>
              <a:t>!</a:t>
            </a: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 r="10114"/>
          <a:stretch>
            <a:fillRect/>
          </a:stretch>
        </p:blipFill>
        <p:spPr bwMode="auto">
          <a:xfrm>
            <a:off x="3491880" y="1628800"/>
            <a:ext cx="2016224" cy="208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268760"/>
            <a:ext cx="3312368" cy="207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149080"/>
            <a:ext cx="288032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861048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1268760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직사각형 50"/>
          <p:cNvSpPr/>
          <p:nvPr/>
        </p:nvSpPr>
        <p:spPr>
          <a:xfrm>
            <a:off x="251520" y="5085184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건축 설계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491880" y="1268760"/>
            <a:ext cx="201622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도시 설계</a:t>
            </a:r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5580112" y="3140968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인테리어 디자인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3491880" y="3861048"/>
            <a:ext cx="2880320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건설 회사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444208" y="5373216"/>
            <a:ext cx="244827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컴퓨터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제도사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0" name="안토니오가우디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2915816" y="5373216"/>
            <a:ext cx="263691" cy="197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 fullScr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이등변 삼각형 16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>
            <a:off x="1619672" y="5590981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0" name="그림 2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17232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4" name="건축학과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91680" y="1556792"/>
            <a:ext cx="583264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47607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03466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276273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건축학과에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건축학과는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실재형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예술형과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실재형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기계적 적성이 높은 유형으로 말수가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적은 편이고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남성적이며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솔직하고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소박하고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단순한 성격이다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기술 기계 장치에 소질이 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예술형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창의적 적성이 높은 유형이다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상상력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감수성이 풍부하며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자유분방하고 독창적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개방적이며 개성이 강하다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자유와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개성을 추구한다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124744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3429000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64" name="이등변 삼각형 6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이등변 삼각형 6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7" name="그림 6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70" name="타원 69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1" name="직사각형 70"/>
          <p:cNvSpPr/>
          <p:nvPr/>
        </p:nvSpPr>
        <p:spPr>
          <a:xfrm>
            <a:off x="4142915" y="2996952"/>
            <a:ext cx="8611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학과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51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56" name="자유형 55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 rot="799241">
              <a:off x="624373" y="1465040"/>
              <a:ext cx="1149674" cy="1323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공간</a:t>
              </a:r>
              <a:endParaRPr lang="en-US" altLang="ko-KR" sz="4000" b="1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지각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6959472" y="2564904"/>
            <a:ext cx="2184528" cy="2217230"/>
            <a:chOff x="1285823" y="3668246"/>
            <a:chExt cx="2184528" cy="2217230"/>
          </a:xfrm>
        </p:grpSpPr>
        <p:grpSp>
          <p:nvGrpSpPr>
            <p:cNvPr id="58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60" name="그림 5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61" name="자유형 60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294263" y="4348554"/>
              <a:ext cx="213712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표현력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5580112" y="1124744"/>
            <a:ext cx="1832246" cy="1800200"/>
            <a:chOff x="6108108" y="1412776"/>
            <a:chExt cx="1832246" cy="1800200"/>
          </a:xfrm>
        </p:grpSpPr>
        <p:grpSp>
          <p:nvGrpSpPr>
            <p:cNvPr id="7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75" name="그림 7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76" name="자유형 75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254049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창조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5681805" y="4080722"/>
            <a:ext cx="1712952" cy="1896028"/>
            <a:chOff x="5681805" y="4080722"/>
            <a:chExt cx="1712952" cy="1896028"/>
          </a:xfrm>
        </p:grpSpPr>
        <p:grpSp>
          <p:nvGrpSpPr>
            <p:cNvPr id="78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81" name="자유형 80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 rot="952144">
              <a:off x="5774833" y="4615431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개발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2626732" y="4725144"/>
            <a:ext cx="1657236" cy="1786764"/>
            <a:chOff x="8314856" y="3068960"/>
            <a:chExt cx="1657236" cy="1786764"/>
          </a:xfrm>
        </p:grpSpPr>
        <p:grpSp>
          <p:nvGrpSpPr>
            <p:cNvPr id="83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86" name="자유형 85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8314856" y="3634570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분석력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1547664" y="2420888"/>
            <a:ext cx="1649017" cy="1644606"/>
            <a:chOff x="2538008" y="1248791"/>
            <a:chExt cx="1649017" cy="1644606"/>
          </a:xfrm>
        </p:grpSpPr>
        <p:grpSp>
          <p:nvGrpSpPr>
            <p:cNvPr id="88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91" name="자유형 90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554847" y="1719971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손재주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539552" y="3645024"/>
            <a:ext cx="1712952" cy="1896028"/>
            <a:chOff x="3477434" y="4224738"/>
            <a:chExt cx="1712952" cy="1896028"/>
          </a:xfrm>
        </p:grpSpPr>
        <p:grpSp>
          <p:nvGrpSpPr>
            <p:cNvPr id="93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96" name="자유형 95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 rot="952144">
              <a:off x="3497525" y="4867168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섬세함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5" name="그림 2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5" name="이등변 삼각형 3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제목 1"/>
          <p:cNvSpPr txBox="1">
            <a:spLocks/>
          </p:cNvSpPr>
          <p:nvPr/>
        </p:nvSpPr>
        <p:spPr>
          <a:xfrm>
            <a:off x="320384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15616" y="1189201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시대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문화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 따른 건축의 차이를 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볼 수 있는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사례를 찾아보자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0" y="2420888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예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그리스 신전 양식의 변천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9144000" cy="241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그룹 12"/>
          <p:cNvGrpSpPr/>
          <p:nvPr/>
        </p:nvGrpSpPr>
        <p:grpSpPr>
          <a:xfrm>
            <a:off x="0" y="2419148"/>
            <a:ext cx="9144000" cy="2450012"/>
            <a:chOff x="0" y="2116460"/>
            <a:chExt cx="9144000" cy="2450012"/>
          </a:xfrm>
        </p:grpSpPr>
        <p:sp>
          <p:nvSpPr>
            <p:cNvPr id="14" name="직사각형 13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01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시대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/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문화에 따라 건축은 왜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변화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할까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문화에 따른 건축의 차이 예시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종교건축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같은 시기에 동양에서는 사찰이 많았지만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유럽에서는 고딕양식의 성당이 많았다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2195736" y="72008"/>
            <a:ext cx="48965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건축학과는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9" name="그림 28" descr="건축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1021" y="1052736"/>
            <a:ext cx="5691299" cy="47525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00192" y="465313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건축의 종합적인 발전에 기여할 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수 있는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건축 디자이너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2267744" y="2276872"/>
            <a:ext cx="468052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건축물을 디자인하고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건물을 짓는 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과정을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연구하는 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종합 예술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3275856" y="3789040"/>
            <a:ext cx="2304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732240" y="4077072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>
            <a:off x="5868144" y="4077072"/>
            <a:ext cx="86409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275856" y="3212976"/>
            <a:ext cx="21602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544" y="1405225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어떤 건축물이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아름다우면서 효율적인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기능을 할까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 flipH="1">
            <a:off x="1619672" y="2852936"/>
            <a:ext cx="86409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1619672" y="2420888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9" name="이등변 삼각형 1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이등변 삼각형 2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96752"/>
            <a:ext cx="1512168" cy="20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196752"/>
            <a:ext cx="1584176" cy="21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196752"/>
            <a:ext cx="1512168" cy="211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501008"/>
            <a:ext cx="16646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3501008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700808"/>
            <a:ext cx="77768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 계획 훈련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건축물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 대한 사회적 기능을 인식하고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각종 건축물에 대한 개략적 이해를 바탕으로 건축물 디자인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건축 계획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건물은 어떻게 지어지는 걸까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어떤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목적이냐에 따라 건축물의 기능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특성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디자인 등이 달라지고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따라서 건축 계획도 달라지겠지</a:t>
            </a:r>
            <a:r>
              <a:rPr lang="en-US" altLang="ko-KR" sz="1400" dirty="0" smtClean="0"/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2731">
            <a:off x="3238881" y="3046987"/>
            <a:ext cx="4676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24380</TotalTime>
  <Words>830</Words>
  <Application>Microsoft Office PowerPoint</Application>
  <PresentationFormat>화면 슬라이드 쇼(4:3)</PresentationFormat>
  <Paragraphs>192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88</cp:revision>
  <dcterms:created xsi:type="dcterms:W3CDTF">2014-07-16T08:27:59Z</dcterms:created>
  <dcterms:modified xsi:type="dcterms:W3CDTF">2015-01-22T04:35:21Z</dcterms:modified>
</cp:coreProperties>
</file>