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9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13004800" cy="9753600"/>
  <p:notesSz cx="6858000" cy="9144000"/>
  <p:defaultTextStyle>
    <a:lvl1pPr algn="ctr" defTabSz="584200">
      <a:defRPr sz="36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1pPr>
    <a:lvl2pPr indent="228600" algn="ctr" defTabSz="584200">
      <a:defRPr sz="36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2pPr>
    <a:lvl3pPr indent="457200" algn="ctr" defTabSz="584200">
      <a:defRPr sz="36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3pPr>
    <a:lvl4pPr indent="685800" algn="ctr" defTabSz="584200">
      <a:defRPr sz="36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4pPr>
    <a:lvl5pPr indent="914400" algn="ctr" defTabSz="584200">
      <a:defRPr sz="36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5pPr>
    <a:lvl6pPr indent="1143000" algn="ctr" defTabSz="584200">
      <a:defRPr sz="36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6pPr>
    <a:lvl7pPr indent="1371600" algn="ctr" defTabSz="584200">
      <a:defRPr sz="36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7pPr>
    <a:lvl8pPr indent="1600200" algn="ctr" defTabSz="584200">
      <a:defRPr sz="36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8pPr>
    <a:lvl9pPr indent="1828800" algn="ctr" defTabSz="584200">
      <a:defRPr sz="36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497F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308B16">
              <a:alpha val="3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Apple SD 산돌고딕 Neo 세미볼드체"/>
          <a:ea typeface="Apple SD 산돌고딕 Neo 세미볼드체"/>
          <a:cs typeface="Apple SD 산돌고딕 Neo 세미볼드체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pple SD 산돌고딕 Neo 세미볼드체"/>
          <a:ea typeface="Apple SD 산돌고딕 Neo 세미볼드체"/>
          <a:cs typeface="Apple SD 산돌고딕 Neo 세미볼드체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pple SD 산돌고딕 Neo 세미볼드체"/>
          <a:ea typeface="Apple SD 산돌고딕 Neo 세미볼드체"/>
          <a:cs typeface="Apple SD 산돌고딕 Neo 세미볼드체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1" d="100"/>
          <a:sy n="61" d="100"/>
        </p:scale>
        <p:origin x="-1262" y="5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207550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중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제목 텍스트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제목 텍스트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1pPr>
      <a:lvl2pPr indent="2286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2pPr>
      <a:lvl3pPr indent="4572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3pPr>
      <a:lvl4pPr indent="6858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4pPr>
      <a:lvl5pPr indent="9144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5pPr>
      <a:lvl6pPr indent="11430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6pPr>
      <a:lvl7pPr indent="13716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7pPr>
      <a:lvl8pPr indent="16002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8pPr>
      <a:lvl9pPr indent="18288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1pPr>
      <a:lvl2pPr marL="8890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2pPr>
      <a:lvl3pPr marL="1333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3pPr>
      <a:lvl4pPr marL="17780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4pPr>
      <a:lvl5pPr marL="2222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5pPr>
      <a:lvl6pPr marL="26670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6pPr>
      <a:lvl7pPr marL="3111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7pPr>
      <a:lvl8pPr marL="35560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8pPr>
      <a:lvl9pPr marL="4000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fb.com/hiddenest" TargetMode="External"/><Relationship Id="rId2" Type="http://schemas.openxmlformats.org/officeDocument/2006/relationships/hyperlink" Target="mailto:hiddenest@teamair.kr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B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adfaf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90156" y="4038684"/>
            <a:ext cx="4024488" cy="21842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618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62000" y="-11595"/>
            <a:ext cx="14665183" cy="97767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1" name="Group 71"/>
          <p:cNvGrpSpPr/>
          <p:nvPr/>
        </p:nvGrpSpPr>
        <p:grpSpPr>
          <a:xfrm>
            <a:off x="3420159" y="493948"/>
            <a:ext cx="6164482" cy="8765704"/>
            <a:chOff x="0" y="0"/>
            <a:chExt cx="6164481" cy="8765702"/>
          </a:xfrm>
        </p:grpSpPr>
        <p:pic>
          <p:nvPicPr>
            <p:cNvPr id="68" name="testaaa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164482" cy="876570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558800" dist="351862" dir="5400000" rotWithShape="0">
                <a:srgbClr val="000000">
                  <a:alpha val="54619"/>
                </a:srgbClr>
              </a:outerShdw>
            </a:effectLst>
          </p:spPr>
        </p:pic>
        <p:pic>
          <p:nvPicPr>
            <p:cNvPr id="69" name="testaaa.png"/>
            <p:cNvPicPr/>
            <p:nvPr/>
          </p:nvPicPr>
          <p:blipFill>
            <a:blip r:embed="rId3">
              <a:extLst/>
            </a:blip>
            <a:srcRect l="78160" t="72452" b="22846"/>
            <a:stretch>
              <a:fillRect/>
            </a:stretch>
          </p:blipFill>
          <p:spPr>
            <a:xfrm>
              <a:off x="2080339" y="7888308"/>
              <a:ext cx="1346277" cy="4120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" name="testaaa.png"/>
            <p:cNvPicPr/>
            <p:nvPr/>
          </p:nvPicPr>
          <p:blipFill>
            <a:blip r:embed="rId3">
              <a:extLst/>
            </a:blip>
            <a:srcRect l="78160" t="72452" b="22846"/>
            <a:stretch>
              <a:fillRect/>
            </a:stretch>
          </p:blipFill>
          <p:spPr>
            <a:xfrm>
              <a:off x="3420407" y="7888308"/>
              <a:ext cx="1346277" cy="4120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1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1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888928" y="3641400"/>
            <a:ext cx="3232800" cy="3232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127000">
            <a:solidFill>
              <a:srgbClr val="FFFFFF">
                <a:alpha val="36858"/>
              </a:srgbClr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5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FFFF"/>
                </a:solidFill>
              </a:rPr>
              <a:t>아이디어</a:t>
            </a:r>
          </a:p>
        </p:txBody>
      </p:sp>
      <p:sp>
        <p:nvSpPr>
          <p:cNvPr id="76" name="Shape 76"/>
          <p:cNvSpPr/>
          <p:nvPr/>
        </p:nvSpPr>
        <p:spPr>
          <a:xfrm>
            <a:off x="4810193" y="3641400"/>
            <a:ext cx="3232800" cy="3232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127000">
            <a:solidFill>
              <a:srgbClr val="FFFFFF">
                <a:alpha val="36858"/>
              </a:srgbClr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FFFF"/>
                </a:solidFill>
              </a:rPr>
              <a:t>인문/기획</a:t>
            </a:r>
          </a:p>
        </p:txBody>
      </p:sp>
      <p:sp>
        <p:nvSpPr>
          <p:cNvPr id="77" name="Shape 77"/>
          <p:cNvSpPr/>
          <p:nvPr/>
        </p:nvSpPr>
        <p:spPr>
          <a:xfrm>
            <a:off x="8702539" y="3641400"/>
            <a:ext cx="3232800" cy="3232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127000">
            <a:solidFill>
              <a:srgbClr val="FFFFFF">
                <a:alpha val="36858"/>
              </a:srgbClr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FFFF"/>
                </a:solidFill>
              </a:rPr>
              <a:t>프로그래밍</a:t>
            </a:r>
          </a:p>
        </p:txBody>
      </p:sp>
      <p:sp>
        <p:nvSpPr>
          <p:cNvPr id="78" name="Shape 78"/>
          <p:cNvSpPr/>
          <p:nvPr/>
        </p:nvSpPr>
        <p:spPr>
          <a:xfrm>
            <a:off x="1645507" y="2716560"/>
            <a:ext cx="9713786" cy="800101"/>
          </a:xfrm>
          <a:prstGeom prst="rect">
            <a:avLst/>
          </a:prstGeom>
          <a:ln w="12700">
            <a:miter lim="400000"/>
          </a:ln>
          <a:effectLst>
            <a:outerShdw blurRad="473453" dir="5400000" rotWithShape="0">
              <a:srgbClr val="000000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45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 dirty="0" err="1">
                <a:solidFill>
                  <a:srgbClr val="FFFFFF"/>
                </a:solidFill>
              </a:rPr>
              <a:t>재밌는거</a:t>
            </a:r>
            <a:r>
              <a:rPr sz="4500" dirty="0">
                <a:solidFill>
                  <a:srgbClr val="FFFFFF"/>
                </a:solidFill>
              </a:rPr>
              <a:t>, </a:t>
            </a:r>
            <a:r>
              <a:rPr sz="4500" dirty="0" err="1">
                <a:solidFill>
                  <a:srgbClr val="FFFFFF"/>
                </a:solidFill>
              </a:rPr>
              <a:t>쉬운거</a:t>
            </a:r>
            <a:r>
              <a:rPr sz="4500" dirty="0">
                <a:solidFill>
                  <a:srgbClr val="FFFFFF"/>
                </a:solidFill>
              </a:rPr>
              <a:t>, </a:t>
            </a:r>
            <a:r>
              <a:rPr sz="4500" dirty="0" err="1">
                <a:solidFill>
                  <a:srgbClr val="FFFFFF"/>
                </a:solidFill>
              </a:rPr>
              <a:t>세상에</a:t>
            </a:r>
            <a:r>
              <a:rPr sz="4500" dirty="0">
                <a:solidFill>
                  <a:srgbClr val="FFFFFF"/>
                </a:solidFill>
              </a:rPr>
              <a:t> </a:t>
            </a:r>
            <a:r>
              <a:rPr sz="4500" dirty="0" err="1">
                <a:solidFill>
                  <a:srgbClr val="FFFFFF"/>
                </a:solidFill>
              </a:rPr>
              <a:t>한방을</a:t>
            </a:r>
            <a:r>
              <a:rPr sz="4500" dirty="0">
                <a:solidFill>
                  <a:srgbClr val="FFFFFF"/>
                </a:solidFill>
              </a:rPr>
              <a:t> </a:t>
            </a:r>
            <a:r>
              <a:rPr sz="4500" dirty="0" err="1">
                <a:solidFill>
                  <a:srgbClr val="FFFFFF"/>
                </a:solidFill>
              </a:rPr>
              <a:t>먹이는</a:t>
            </a:r>
            <a:r>
              <a:rPr sz="4500" dirty="0">
                <a:solidFill>
                  <a:srgbClr val="FFFFFF"/>
                </a:solidFill>
              </a:rPr>
              <a:t> 것!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스크린샷 2014-12-09 오후 3.29.59.png"/>
          <p:cNvPicPr/>
          <p:nvPr/>
        </p:nvPicPr>
        <p:blipFill>
          <a:blip r:embed="rId2">
            <a:extLst/>
          </a:blip>
          <a:srcRect l="49265" r="1817" b="71154"/>
          <a:stretch>
            <a:fillRect/>
          </a:stretch>
        </p:blipFill>
        <p:spPr>
          <a:xfrm>
            <a:off x="-320" y="-76837"/>
            <a:ext cx="13095198" cy="99071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스크린샷 2014-12-09 오후 3.29.59.png"/>
          <p:cNvPicPr/>
          <p:nvPr/>
        </p:nvPicPr>
        <p:blipFill>
          <a:blip r:embed="rId2">
            <a:alphaModFix amt="50000"/>
            <a:extLst/>
          </a:blip>
          <a:srcRect l="49265" r="1817" b="71154"/>
          <a:stretch>
            <a:fillRect/>
          </a:stretch>
        </p:blipFill>
        <p:spPr>
          <a:xfrm>
            <a:off x="12380" y="-76837"/>
            <a:ext cx="13095199" cy="9907121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KakaoTalk_Photo_2014-12-10-19-57-48_29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58" y="1221555"/>
            <a:ext cx="12996284" cy="73104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스크린샷 2014-12-09 오후 3.29.59.png"/>
          <p:cNvPicPr/>
          <p:nvPr/>
        </p:nvPicPr>
        <p:blipFill>
          <a:blip r:embed="rId2">
            <a:alphaModFix amt="25000"/>
            <a:extLst/>
          </a:blip>
          <a:srcRect l="49265" r="1817" b="71154"/>
          <a:stretch>
            <a:fillRect/>
          </a:stretch>
        </p:blipFill>
        <p:spPr>
          <a:xfrm>
            <a:off x="12380" y="-76837"/>
            <a:ext cx="13095199" cy="9907121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KakaoTalk_Photo_2014-12-10-19-57-48_29.jpg"/>
          <p:cNvPicPr/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4258" y="1221555"/>
            <a:ext cx="12996284" cy="7310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스크린샷 2014-12-09 오후 3.30.04.png"/>
          <p:cNvPicPr/>
          <p:nvPr/>
        </p:nvPicPr>
        <p:blipFill>
          <a:blip r:embed="rId4">
            <a:extLst/>
          </a:blip>
          <a:srcRect r="52468"/>
          <a:stretch>
            <a:fillRect/>
          </a:stretch>
        </p:blipFill>
        <p:spPr>
          <a:xfrm>
            <a:off x="2537618" y="1371996"/>
            <a:ext cx="7929674" cy="70096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20140911_202856_Richtone(HDR)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29467" y="0"/>
            <a:ext cx="17339734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10818325_1009029825779787_4059466827213148748_o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26534" y="-469900"/>
            <a:ext cx="14257868" cy="10693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roup 102"/>
          <p:cNvGrpSpPr/>
          <p:nvPr/>
        </p:nvGrpSpPr>
        <p:grpSpPr>
          <a:xfrm>
            <a:off x="-76466" y="-421546"/>
            <a:ext cx="13186403" cy="10186897"/>
            <a:chOff x="0" y="0"/>
            <a:chExt cx="13186402" cy="10186896"/>
          </a:xfrm>
        </p:grpSpPr>
        <p:pic>
          <p:nvPicPr>
            <p:cNvPr id="93" name="스크린샷 2015-01-23 오전 1.41.54.png"/>
            <p:cNvPicPr/>
            <p:nvPr/>
          </p:nvPicPr>
          <p:blipFill>
            <a:blip r:embed="rId2">
              <a:alphaModFix amt="50000"/>
              <a:extLst/>
            </a:blip>
            <a:srcRect l="21972" t="14059" r="21972" b="33408"/>
            <a:stretch>
              <a:fillRect/>
            </a:stretch>
          </p:blipFill>
          <p:spPr>
            <a:xfrm>
              <a:off x="10312282" y="8044919"/>
              <a:ext cx="2785090" cy="17336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" name="KakaoTalk_Photo_2015-01-23-01-43-56_56.png"/>
            <p:cNvPicPr/>
            <p:nvPr/>
          </p:nvPicPr>
          <p:blipFill>
            <a:blip r:embed="rId3">
              <a:alphaModFix amt="50000"/>
              <a:extLst/>
            </a:blip>
            <a:stretch>
              <a:fillRect/>
            </a:stretch>
          </p:blipFill>
          <p:spPr>
            <a:xfrm>
              <a:off x="10627070" y="4186368"/>
              <a:ext cx="2559208" cy="22239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" name="스크린샷 2015-01-23 오전 1.36.27.png"/>
            <p:cNvPicPr/>
            <p:nvPr/>
          </p:nvPicPr>
          <p:blipFill>
            <a:blip r:embed="rId4">
              <a:alphaModFix amt="50000"/>
              <a:extLst/>
            </a:blip>
            <a:srcRect l="11965" t="10409" r="11965" b="10409"/>
            <a:stretch>
              <a:fillRect/>
            </a:stretch>
          </p:blipFill>
          <p:spPr>
            <a:xfrm>
              <a:off x="70348" y="16271"/>
              <a:ext cx="5862062" cy="416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" name="스크린샷 2015-01-23 오전 1.36.31.png"/>
            <p:cNvPicPr/>
            <p:nvPr/>
          </p:nvPicPr>
          <p:blipFill>
            <a:blip r:embed="rId5">
              <a:alphaModFix amt="50000"/>
              <a:extLst/>
            </a:blip>
            <a:srcRect l="14852" t="10504" r="14628" b="29042"/>
            <a:stretch>
              <a:fillRect/>
            </a:stretch>
          </p:blipFill>
          <p:spPr>
            <a:xfrm>
              <a:off x="5935309" y="0"/>
              <a:ext cx="7146179" cy="41791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" name="스크린샷 2015-01-23 오전 1.39.18.png"/>
            <p:cNvPicPr/>
            <p:nvPr/>
          </p:nvPicPr>
          <p:blipFill>
            <a:blip r:embed="rId6">
              <a:alphaModFix amt="50000"/>
              <a:extLst/>
            </a:blip>
            <a:srcRect l="5682" t="10793" r="4585" b="11033"/>
            <a:stretch>
              <a:fillRect/>
            </a:stretch>
          </p:blipFill>
          <p:spPr>
            <a:xfrm>
              <a:off x="0" y="4175960"/>
              <a:ext cx="5145528" cy="30580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" name="스크린샷 2015-01-23 오전 1.39.39.png"/>
            <p:cNvPicPr/>
            <p:nvPr/>
          </p:nvPicPr>
          <p:blipFill>
            <a:blip r:embed="rId7">
              <a:alphaModFix amt="50000"/>
              <a:extLst/>
            </a:blip>
            <a:srcRect l="4282" t="11382" r="4282" b="9960"/>
            <a:stretch>
              <a:fillRect/>
            </a:stretch>
          </p:blipFill>
          <p:spPr>
            <a:xfrm>
              <a:off x="28266" y="7235500"/>
              <a:ext cx="5145599" cy="2940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" name="스크린샷 2015-01-23 오전 1.42.01.png"/>
            <p:cNvPicPr/>
            <p:nvPr/>
          </p:nvPicPr>
          <p:blipFill>
            <a:blip r:embed="rId8">
              <a:alphaModFix amt="50000"/>
              <a:extLst/>
            </a:blip>
            <a:srcRect l="5365" t="10938" r="5365" b="15259"/>
            <a:stretch>
              <a:fillRect/>
            </a:stretch>
          </p:blipFill>
          <p:spPr>
            <a:xfrm>
              <a:off x="5142237" y="4199171"/>
              <a:ext cx="5492603" cy="30161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0" name="스크린샷 2015-01-23 오전 1.46.28.png"/>
            <p:cNvPicPr/>
            <p:nvPr/>
          </p:nvPicPr>
          <p:blipFill>
            <a:blip r:embed="rId9">
              <a:alphaModFix amt="50000"/>
              <a:extLst/>
            </a:blip>
            <a:srcRect l="5354" t="9990" r="4650" b="8639"/>
            <a:stretch>
              <a:fillRect/>
            </a:stretch>
          </p:blipFill>
          <p:spPr>
            <a:xfrm>
              <a:off x="10626798" y="6427656"/>
              <a:ext cx="2559605" cy="16201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" name="스크린샷 2015-01-23 오전 1.45.50.png"/>
            <p:cNvPicPr/>
            <p:nvPr/>
          </p:nvPicPr>
          <p:blipFill>
            <a:blip r:embed="rId10">
              <a:alphaModFix amt="50000"/>
              <a:extLst/>
            </a:blip>
            <a:srcRect l="4748" t="11428" r="4619" b="8632"/>
            <a:stretch>
              <a:fillRect/>
            </a:stretch>
          </p:blipFill>
          <p:spPr>
            <a:xfrm>
              <a:off x="5168970" y="7129132"/>
              <a:ext cx="5219285" cy="30577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3" name="Shape 103"/>
          <p:cNvSpPr/>
          <p:nvPr/>
        </p:nvSpPr>
        <p:spPr>
          <a:xfrm>
            <a:off x="2446782" y="4102099"/>
            <a:ext cx="8111237" cy="2311401"/>
          </a:xfrm>
          <a:prstGeom prst="rect">
            <a:avLst/>
          </a:prstGeom>
          <a:ln w="12700">
            <a:miter lim="400000"/>
          </a:ln>
          <a:effectLst>
            <a:outerShdw blurRad="304800" dir="5400000" rotWithShape="0">
              <a:srgbClr val="000000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  <a:latin typeface="-불탄고딕B"/>
                <a:ea typeface="-불탄고딕B"/>
                <a:cs typeface="-불탄고딕B"/>
                <a:sym typeface="-불탄고딕B"/>
              </a:rPr>
              <a:t>2015. 02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  <a:latin typeface="-불탄고딕B"/>
                <a:ea typeface="-불탄고딕B"/>
                <a:cs typeface="-불탄고딕B"/>
                <a:sym typeface="-불탄고딕B"/>
              </a:rPr>
              <a:t>COMMING SOON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5"/>
          <p:cNvGrpSpPr/>
          <p:nvPr/>
        </p:nvGrpSpPr>
        <p:grpSpPr>
          <a:xfrm>
            <a:off x="2081498" y="559366"/>
            <a:ext cx="8841804" cy="8634868"/>
            <a:chOff x="0" y="0"/>
            <a:chExt cx="8841802" cy="8634866"/>
          </a:xfrm>
        </p:grpSpPr>
        <p:pic>
          <p:nvPicPr>
            <p:cNvPr id="33" name="pasted-image.ti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841803" cy="86348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" name="Shape 34"/>
            <p:cNvSpPr/>
            <p:nvPr/>
          </p:nvSpPr>
          <p:spPr>
            <a:xfrm>
              <a:off x="1640159" y="1019591"/>
              <a:ext cx="5995489" cy="560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600"/>
              </a:pPr>
              <a:endParaRPr/>
            </a:p>
          </p:txBody>
        </p:sp>
      </p:grpSp>
      <p:sp>
        <p:nvSpPr>
          <p:cNvPr id="36" name="Shape 36"/>
          <p:cNvSpPr/>
          <p:nvPr/>
        </p:nvSpPr>
        <p:spPr>
          <a:xfrm>
            <a:off x="4800473" y="3733800"/>
            <a:ext cx="3657855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rPr>
              <a:t>아무런 생각이 없다.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rPr>
              <a:t>왜냐하면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rPr>
              <a:t>아무런 생각이 없기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rPr>
              <a:t>때문이다.</a:t>
            </a:r>
          </a:p>
        </p:txBody>
      </p:sp>
      <p:sp>
        <p:nvSpPr>
          <p:cNvPr id="37" name="Shape 37"/>
          <p:cNvSpPr/>
          <p:nvPr/>
        </p:nvSpPr>
        <p:spPr>
          <a:xfrm>
            <a:off x="10565940" y="1039450"/>
            <a:ext cx="1570991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2500"/>
              <a:t>습관성 탈모</a:t>
            </a:r>
          </a:p>
        </p:txBody>
      </p:sp>
      <p:sp>
        <p:nvSpPr>
          <p:cNvPr id="38" name="Shape 38"/>
          <p:cNvSpPr/>
          <p:nvPr/>
        </p:nvSpPr>
        <p:spPr>
          <a:xfrm flipH="1">
            <a:off x="9432538" y="1388658"/>
            <a:ext cx="1025900" cy="761357"/>
          </a:xfrm>
          <a:prstGeom prst="line">
            <a:avLst/>
          </a:prstGeom>
          <a:ln w="25400">
            <a:solidFill/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</p:spTree>
  </p:cSld>
  <p:clrMapOvr>
    <a:masterClrMapping/>
  </p:clrMapOvr>
  <p:transition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/>
        </p:nvSpPr>
        <p:spPr>
          <a:xfrm>
            <a:off x="4363085" y="4699000"/>
            <a:ext cx="4278631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0">
                <a:solidFill>
                  <a:srgbClr val="FFFFFF"/>
                </a:solidFill>
              </a:rPr>
              <a:t>Preview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스크린샷 2015-01-24 오후 1.26.5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544" y="-1"/>
            <a:ext cx="12631712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스크린샷 2015-01-24 오후 1.27.1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544" y="187488"/>
            <a:ext cx="12631712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스크린샷 2015-01-24 오후 1.27.2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544" y="0"/>
            <a:ext cx="12631712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스크린샷 2015-01-24 오후 1.27.4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544" y="0"/>
            <a:ext cx="12631712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/>
        </p:nvSpPr>
        <p:spPr>
          <a:xfrm>
            <a:off x="5198694" y="4044950"/>
            <a:ext cx="260741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하지만 우리는</a:t>
            </a:r>
          </a:p>
        </p:txBody>
      </p:sp>
      <p:sp>
        <p:nvSpPr>
          <p:cNvPr id="117" name="Shape 117"/>
          <p:cNvSpPr/>
          <p:nvPr/>
        </p:nvSpPr>
        <p:spPr>
          <a:xfrm>
            <a:off x="4385468" y="4748163"/>
            <a:ext cx="4233864" cy="1281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500" u="sng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7500" u="sng">
                <a:solidFill>
                  <a:srgbClr val="FFFFFF"/>
                </a:solidFill>
              </a:rPr>
              <a:t>실패했다고</a:t>
            </a:r>
          </a:p>
        </p:txBody>
      </p:sp>
      <p:sp>
        <p:nvSpPr>
          <p:cNvPr id="118" name="Shape 118"/>
          <p:cNvSpPr/>
          <p:nvPr/>
        </p:nvSpPr>
        <p:spPr>
          <a:xfrm>
            <a:off x="4952492" y="6084789"/>
            <a:ext cx="309981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말하고 싶습니다.</a:t>
            </a:r>
          </a:p>
        </p:txBody>
      </p:sp>
    </p:spTree>
  </p:cSld>
  <p:clrMapOvr>
    <a:masterClrMapping/>
  </p:clrMapOvr>
  <p:transition>
    <p:cover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/>
        </p:nvSpPr>
        <p:spPr>
          <a:xfrm>
            <a:off x="3531870" y="4956919"/>
            <a:ext cx="594106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FFFFFF"/>
                </a:solidFill>
              </a:rPr>
              <a:t>너무나도 많았던 문제들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/>
        </p:nvSpPr>
        <p:spPr>
          <a:xfrm>
            <a:off x="3437604" y="4760069"/>
            <a:ext cx="6129592" cy="125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FF"/>
                </a:solidFill>
              </a:rPr>
              <a:t>그럼에도 본 몇개의  </a:t>
            </a:r>
            <a:r>
              <a:rPr sz="7500">
                <a:solidFill>
                  <a:srgbClr val="FFFFFF"/>
                </a:solidFill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rPr>
              <a:t>가능성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DSC_1724.jpeg"/>
          <p:cNvPicPr/>
          <p:nvPr/>
        </p:nvPicPr>
        <p:blipFill>
          <a:blip r:embed="rId2">
            <a:extLst/>
          </a:blip>
          <a:srcRect l="15409" t="37572" r="36531" b="7871"/>
          <a:stretch>
            <a:fillRect/>
          </a:stretch>
        </p:blipFill>
        <p:spPr>
          <a:xfrm>
            <a:off x="-319718" y="-1002629"/>
            <a:ext cx="14387590" cy="10817969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hape 41"/>
          <p:cNvSpPr/>
          <p:nvPr/>
        </p:nvSpPr>
        <p:spPr>
          <a:xfrm>
            <a:off x="6583363" y="2756751"/>
            <a:ext cx="4211956" cy="241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75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rPr>
              <a:t>저는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75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rPr>
              <a:t>이찬희</a:t>
            </a:r>
            <a:r>
              <a:rPr sz="45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rPr>
              <a:t>입니다.</a:t>
            </a:r>
          </a:p>
        </p:txBody>
      </p:sp>
      <p:sp>
        <p:nvSpPr>
          <p:cNvPr id="42" name="Shape 42"/>
          <p:cNvSpPr/>
          <p:nvPr/>
        </p:nvSpPr>
        <p:spPr>
          <a:xfrm>
            <a:off x="6610786" y="5581650"/>
            <a:ext cx="3637313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250"/>
              <a:t>에어의 </a:t>
            </a:r>
            <a:r>
              <a:rPr sz="225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rPr>
              <a:t>자발적 노예 0호</a:t>
            </a:r>
            <a:r>
              <a:rPr sz="2250"/>
              <a:t> (=대표)</a:t>
            </a:r>
          </a:p>
        </p:txBody>
      </p:sp>
      <p:sp>
        <p:nvSpPr>
          <p:cNvPr id="43" name="Shape 43"/>
          <p:cNvSpPr/>
          <p:nvPr/>
        </p:nvSpPr>
        <p:spPr>
          <a:xfrm>
            <a:off x="6610786" y="6178550"/>
            <a:ext cx="324497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250"/>
              <a:t>꽃 다운......(?) 18세 </a:t>
            </a:r>
            <a:r>
              <a:rPr sz="225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rPr>
              <a:t>고등학생</a:t>
            </a:r>
          </a:p>
        </p:txBody>
      </p:sp>
      <p:sp>
        <p:nvSpPr>
          <p:cNvPr id="44" name="Shape 44"/>
          <p:cNvSpPr/>
          <p:nvPr/>
        </p:nvSpPr>
        <p:spPr>
          <a:xfrm>
            <a:off x="6610786" y="6779517"/>
            <a:ext cx="3897059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25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rPr>
              <a:t>한국디지털미디어고등학교</a:t>
            </a:r>
            <a:r>
              <a:rPr sz="2250"/>
              <a:t> 재학중</a:t>
            </a:r>
          </a:p>
        </p:txBody>
      </p:sp>
      <p:sp>
        <p:nvSpPr>
          <p:cNvPr id="45" name="Shape 45"/>
          <p:cNvSpPr/>
          <p:nvPr/>
        </p:nvSpPr>
        <p:spPr>
          <a:xfrm>
            <a:off x="6610786" y="7380484"/>
            <a:ext cx="3045524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250"/>
              <a:t>디자인 + 개발 외주 </a:t>
            </a:r>
            <a:r>
              <a:rPr sz="225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rPr>
              <a:t>노동자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B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adfaf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90156" y="4038684"/>
            <a:ext cx="4024488" cy="21842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3611340" y="5699869"/>
            <a:ext cx="578212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FF"/>
                </a:solidFill>
              </a:rPr>
              <a:t>shotgun start.rb -0 2015.03.01</a:t>
            </a:r>
          </a:p>
        </p:txBody>
      </p:sp>
      <p:sp>
        <p:nvSpPr>
          <p:cNvPr id="128" name="Shape 128"/>
          <p:cNvSpPr/>
          <p:nvPr/>
        </p:nvSpPr>
        <p:spPr>
          <a:xfrm>
            <a:off x="4141152" y="4550002"/>
            <a:ext cx="4722496" cy="125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5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500">
                <a:solidFill>
                  <a:srgbClr val="FFFFFF"/>
                </a:solidFill>
              </a:rPr>
              <a:t>다시 앞으로.</a:t>
            </a:r>
          </a:p>
        </p:txBody>
      </p:sp>
    </p:spTree>
  </p:cSld>
  <p:clrMapOvr>
    <a:masterClrMapping/>
  </p:clrMapOvr>
  <p:transition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/>
        </p:nvSpPr>
        <p:spPr>
          <a:xfrm>
            <a:off x="4990179" y="4171950"/>
            <a:ext cx="302444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FF"/>
                </a:solidFill>
              </a:rPr>
              <a:t>010 7202 0461</a:t>
            </a:r>
          </a:p>
        </p:txBody>
      </p:sp>
      <p:sp>
        <p:nvSpPr>
          <p:cNvPr id="131" name="Shape 131"/>
          <p:cNvSpPr/>
          <p:nvPr/>
        </p:nvSpPr>
        <p:spPr>
          <a:xfrm>
            <a:off x="4338764" y="5060950"/>
            <a:ext cx="432727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  <a:hlinkClick r:id="rId2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FF"/>
                </a:solidFill>
                <a:hlinkClick r:id="rId2"/>
              </a:rPr>
              <a:t>hiddenest@teamair.kr</a:t>
            </a:r>
          </a:p>
        </p:txBody>
      </p:sp>
      <p:sp>
        <p:nvSpPr>
          <p:cNvPr id="132" name="Shape 132"/>
          <p:cNvSpPr/>
          <p:nvPr/>
        </p:nvSpPr>
        <p:spPr>
          <a:xfrm>
            <a:off x="4768373" y="5949950"/>
            <a:ext cx="346805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  <a:hlinkClick r:id="rId3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FF"/>
                </a:solidFill>
                <a:hlinkClick r:id="rId3"/>
              </a:rPr>
              <a:t>fb.com/hiddenest</a:t>
            </a:r>
          </a:p>
        </p:txBody>
      </p:sp>
      <p:sp>
        <p:nvSpPr>
          <p:cNvPr id="133" name="Shape 133"/>
          <p:cNvSpPr/>
          <p:nvPr/>
        </p:nvSpPr>
        <p:spPr>
          <a:xfrm>
            <a:off x="3239591" y="3326258"/>
            <a:ext cx="6525618" cy="3888484"/>
          </a:xfrm>
          <a:prstGeom prst="rect">
            <a:avLst/>
          </a:prstGeom>
          <a:ln w="952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_%EC%88%86%ED%83%B3(1600x1200)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blinds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_%EC%88%86%ED%83%B3(1600x1200).jpg"/>
          <p:cNvPicPr/>
          <p:nvPr/>
        </p:nvPicPr>
        <p:blipFill>
          <a:blip r:embed="rId2">
            <a:alphaModFix amt="35000"/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Shape 52"/>
          <p:cNvSpPr/>
          <p:nvPr/>
        </p:nvSpPr>
        <p:spPr>
          <a:xfrm>
            <a:off x="3305556" y="4273549"/>
            <a:ext cx="6647689" cy="247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FFFF"/>
                </a:solidFill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rPr>
              <a:t>학교에서 IT 기술을 배워서</a:t>
            </a:r>
          </a:p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FFFF"/>
                </a:solidFill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rPr>
              <a:t>만들고 싶은거 만드는 사람이</a:t>
            </a:r>
          </a:p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FFFF"/>
                </a:solidFill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rPr>
              <a:t>되고싶다!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스크린샷 2015-01-24 오후 12.54.4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33475"/>
            <a:ext cx="13004801" cy="9572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8"/>
          <p:cNvGrpSpPr/>
          <p:nvPr/>
        </p:nvGrpSpPr>
        <p:grpSpPr>
          <a:xfrm>
            <a:off x="745818" y="2726636"/>
            <a:ext cx="11513164" cy="4973246"/>
            <a:chOff x="-1085021" y="0"/>
            <a:chExt cx="11513162" cy="4973244"/>
          </a:xfrm>
        </p:grpSpPr>
        <p:pic>
          <p:nvPicPr>
            <p:cNvPr id="56" name="pasted-image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085022" y="0"/>
              <a:ext cx="4973246" cy="49732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" name="pasted-image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454895" y="0"/>
              <a:ext cx="4973246" cy="49732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9047375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26519" y="-278329"/>
            <a:ext cx="15457838" cy="10310258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Shape 61"/>
          <p:cNvSpPr/>
          <p:nvPr/>
        </p:nvSpPr>
        <p:spPr>
          <a:xfrm>
            <a:off x="6268113" y="1234932"/>
            <a:ext cx="2131061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2500"/>
              <a:t>생각하는 시간 ...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/>
        </p:nvSpPr>
        <p:spPr>
          <a:xfrm>
            <a:off x="2141397" y="4733289"/>
            <a:ext cx="8722006" cy="1303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기회는 없는데 뭔가 배우고 싶다.</a:t>
            </a:r>
          </a:p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아니면 내가 남을 가르쳐주면서라도 배우고 싶다.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</Words>
  <Application>Microsoft Office PowerPoint</Application>
  <PresentationFormat>사용자 지정</PresentationFormat>
  <Paragraphs>34</Paragraphs>
  <Slides>32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32</vt:i4>
      </vt:variant>
    </vt:vector>
  </HeadingPairs>
  <TitlesOfParts>
    <vt:vector size="33" baseType="lpstr">
      <vt:lpstr>Black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junior-edu</dc:creator>
  <cp:lastModifiedBy>user</cp:lastModifiedBy>
  <cp:revision>3</cp:revision>
  <dcterms:modified xsi:type="dcterms:W3CDTF">2015-01-28T02:24:35Z</dcterms:modified>
</cp:coreProperties>
</file>