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8" r:id="rId2"/>
    <p:sldId id="270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3600"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3600"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3600"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3600"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3600"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3600"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3600"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3600"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02" y="-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223768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본문 첫 번째 줄</a:t>
            </a:r>
          </a:p>
          <a:p>
            <a:pPr lvl="1">
              <a:defRPr sz="1800"/>
            </a:pPr>
            <a:r>
              <a:rPr sz="3200"/>
              <a:t>본문 두 번째 줄</a:t>
            </a:r>
          </a:p>
          <a:p>
            <a:pPr lvl="2">
              <a:defRPr sz="1800"/>
            </a:pPr>
            <a:r>
              <a:rPr sz="3200"/>
              <a:t>본문 세 번째 줄</a:t>
            </a:r>
          </a:p>
          <a:p>
            <a:pPr lvl="3">
              <a:defRPr sz="1800"/>
            </a:pPr>
            <a:r>
              <a:rPr sz="3200"/>
              <a:t>본문 네 번째 줄</a:t>
            </a:r>
          </a:p>
          <a:p>
            <a:pPr lvl="4">
              <a:defRPr sz="1800"/>
            </a:pPr>
            <a:r>
              <a:rPr sz="3200"/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D658EA95-FCCC-403A-8F92-758E5685BD1B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6BA1457D-8B7F-408C-9CD6-375734C533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14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본문 첫 번째 줄</a:t>
            </a:r>
          </a:p>
          <a:p>
            <a:pPr lvl="1">
              <a:defRPr sz="1800"/>
            </a:pPr>
            <a:r>
              <a:rPr sz="3200"/>
              <a:t>본문 두 번째 줄</a:t>
            </a:r>
          </a:p>
          <a:p>
            <a:pPr lvl="2">
              <a:defRPr sz="1800"/>
            </a:pPr>
            <a:r>
              <a:rPr sz="3200"/>
              <a:t>본문 세 번째 줄</a:t>
            </a:r>
          </a:p>
          <a:p>
            <a:pPr lvl="3">
              <a:defRPr sz="1800"/>
            </a:pPr>
            <a:r>
              <a:rPr sz="3200"/>
              <a:t>본문 네 번째 줄</a:t>
            </a:r>
          </a:p>
          <a:p>
            <a:pPr lvl="4">
              <a:defRPr sz="1800"/>
            </a:pPr>
            <a:r>
              <a:rPr sz="3200"/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본문 첫 번째 줄</a:t>
            </a:r>
          </a:p>
          <a:p>
            <a:pPr lvl="1">
              <a:defRPr sz="1800"/>
            </a:pPr>
            <a:r>
              <a:rPr sz="3200"/>
              <a:t>본문 두 번째 줄</a:t>
            </a:r>
          </a:p>
          <a:p>
            <a:pPr lvl="2">
              <a:defRPr sz="1800"/>
            </a:pPr>
            <a:r>
              <a:rPr sz="3200"/>
              <a:t>본문 세 번째 줄</a:t>
            </a:r>
          </a:p>
          <a:p>
            <a:pPr lvl="3">
              <a:defRPr sz="1800"/>
            </a:pPr>
            <a:r>
              <a:rPr sz="3200"/>
              <a:t>본문 네 번째 줄</a:t>
            </a:r>
          </a:p>
          <a:p>
            <a:pPr lvl="4">
              <a:defRPr sz="1800"/>
            </a:pPr>
            <a:r>
              <a:rPr sz="3200"/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본문 첫 번째 줄</a:t>
            </a:r>
          </a:p>
          <a:p>
            <a:pPr lvl="1">
              <a:defRPr sz="1800"/>
            </a:pPr>
            <a:r>
              <a:rPr sz="3600"/>
              <a:t>본문 두 번째 줄</a:t>
            </a:r>
          </a:p>
          <a:p>
            <a:pPr lvl="2">
              <a:defRPr sz="1800"/>
            </a:pPr>
            <a:r>
              <a:rPr sz="3600"/>
              <a:t>본문 세 번째 줄</a:t>
            </a:r>
          </a:p>
          <a:p>
            <a:pPr lvl="3">
              <a:defRPr sz="1800"/>
            </a:pPr>
            <a:r>
              <a:rPr sz="3600"/>
              <a:t>본문 네 번째 줄</a:t>
            </a:r>
          </a:p>
          <a:p>
            <a:pPr lvl="4">
              <a:defRPr sz="1800"/>
            </a:pPr>
            <a:r>
              <a:rPr sz="3600"/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본문 첫 번째 줄</a:t>
            </a:r>
          </a:p>
          <a:p>
            <a:pPr lvl="1">
              <a:defRPr sz="1800"/>
            </a:pPr>
            <a:r>
              <a:rPr sz="2800"/>
              <a:t>본문 두 번째 줄</a:t>
            </a:r>
          </a:p>
          <a:p>
            <a:pPr lvl="2">
              <a:defRPr sz="1800"/>
            </a:pPr>
            <a:r>
              <a:rPr sz="2800"/>
              <a:t>본문 세 번째 줄</a:t>
            </a:r>
          </a:p>
          <a:p>
            <a:pPr lvl="3">
              <a:defRPr sz="1800"/>
            </a:pPr>
            <a:r>
              <a:rPr sz="2800"/>
              <a:t>본문 네 번째 줄</a:t>
            </a:r>
          </a:p>
          <a:p>
            <a:pPr lvl="4">
              <a:defRPr sz="1800"/>
            </a:pPr>
            <a:r>
              <a:rPr sz="2800"/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본문 첫 번째 줄</a:t>
            </a:r>
          </a:p>
          <a:p>
            <a:pPr lvl="1">
              <a:defRPr sz="1800"/>
            </a:pPr>
            <a:r>
              <a:rPr sz="3600"/>
              <a:t>본문 두 번째 줄</a:t>
            </a:r>
          </a:p>
          <a:p>
            <a:pPr lvl="2">
              <a:defRPr sz="1800"/>
            </a:pPr>
            <a:r>
              <a:rPr sz="3600"/>
              <a:t>본문 세 번째 줄</a:t>
            </a:r>
          </a:p>
          <a:p>
            <a:pPr lvl="3">
              <a:defRPr sz="1800"/>
            </a:pPr>
            <a:r>
              <a:rPr sz="3600"/>
              <a:t>본문 네 번째 줄</a:t>
            </a:r>
          </a:p>
          <a:p>
            <a:pPr lvl="4">
              <a:defRPr sz="1800"/>
            </a:pPr>
            <a:r>
              <a:rPr sz="3600"/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thecircle.or.kr/home/index.php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본문 첫 번째 줄</a:t>
            </a:r>
          </a:p>
          <a:p>
            <a:pPr lvl="1">
              <a:defRPr sz="1800"/>
            </a:pPr>
            <a:r>
              <a:rPr sz="3600"/>
              <a:t>본문 두 번째 줄</a:t>
            </a:r>
          </a:p>
          <a:p>
            <a:pPr lvl="2">
              <a:defRPr sz="1800"/>
            </a:pPr>
            <a:r>
              <a:rPr sz="3600"/>
              <a:t>본문 세 번째 줄</a:t>
            </a:r>
          </a:p>
          <a:p>
            <a:pPr lvl="3">
              <a:defRPr sz="1800"/>
            </a:pPr>
            <a:r>
              <a:rPr sz="3600"/>
              <a:t>본문 네 번째 줄</a:t>
            </a:r>
          </a:p>
          <a:p>
            <a:pPr lvl="4">
              <a:defRPr sz="1800"/>
            </a:pPr>
            <a:r>
              <a:rPr sz="3600"/>
              <a:t>본문 다섯 번째 줄</a:t>
            </a:r>
          </a:p>
        </p:txBody>
      </p:sp>
      <p:pic>
        <p:nvPicPr>
          <p:cNvPr id="1026" name="Picture 2" descr="동그라미재단">
            <a:hlinkClick r:id="rId15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322531"/>
            <a:ext cx="1584175" cy="52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8000"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8000"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8000"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8000"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8000"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8000"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8000"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8000">
          <a:latin typeface="+mn-lt"/>
          <a:ea typeface="+mn-ea"/>
          <a:cs typeface="+mn-cs"/>
          <a:sym typeface="Apple SD 산돌고딕 Neo 옅은체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Apple SD 산돌고딕 Neo 옅은체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Apple SD 산돌고딕 Neo 옅은체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Apple SD 산돌고딕 Neo 옅은체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Apple SD 산돌고딕 Neo 옅은체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Apple SD 산돌고딕 Neo 옅은체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Apple SD 산돌고딕 Neo 옅은체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Apple SD 산돌고딕 Neo 옅은체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Apple SD 산돌고딕 Neo 옅은체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466425" y="4343148"/>
            <a:ext cx="4018598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sz="2500">
                <a:solidFill>
                  <a:srgbClr val="53585F"/>
                </a:solidFill>
              </a:rPr>
              <a:t>자발적 노예 0호</a:t>
            </a:r>
          </a:p>
          <a:p>
            <a:pPr lvl="0">
              <a:lnSpc>
                <a:spcPct val="150000"/>
              </a:lnSpc>
              <a:defRPr sz="1800"/>
            </a:pPr>
            <a:r>
              <a:rPr sz="2500">
                <a:solidFill>
                  <a:srgbClr val="53585F"/>
                </a:solidFill>
              </a:rPr>
              <a:t>3반 또래상담</a:t>
            </a:r>
          </a:p>
          <a:p>
            <a:pPr lvl="0">
              <a:lnSpc>
                <a:spcPct val="150000"/>
              </a:lnSpc>
              <a:defRPr sz="1800"/>
            </a:pPr>
            <a:r>
              <a:rPr sz="2500">
                <a:solidFill>
                  <a:srgbClr val="53585F"/>
                </a:solidFill>
              </a:rPr>
              <a:t>외주ㄹ러(~er)</a:t>
            </a:r>
          </a:p>
          <a:p>
            <a:pPr lvl="0">
              <a:lnSpc>
                <a:spcPct val="150000"/>
              </a:lnSpc>
              <a:defRPr sz="1800"/>
            </a:pPr>
            <a:r>
              <a:rPr sz="2500">
                <a:solidFill>
                  <a:srgbClr val="53585F"/>
                </a:solidFill>
              </a:rPr>
              <a:t>영원히 고통받는 디자이너</a:t>
            </a:r>
          </a:p>
          <a:p>
            <a:pPr lvl="0">
              <a:lnSpc>
                <a:spcPct val="150000"/>
              </a:lnSpc>
              <a:defRPr sz="1800"/>
            </a:pPr>
            <a:r>
              <a:rPr sz="2500">
                <a:solidFill>
                  <a:srgbClr val="53585F"/>
                </a:solidFill>
              </a:rPr>
              <a:t>또 고통받는 프론트앤드 개발자</a:t>
            </a:r>
          </a:p>
          <a:p>
            <a:pPr lvl="0">
              <a:lnSpc>
                <a:spcPct val="150000"/>
              </a:lnSpc>
              <a:defRPr sz="1800"/>
            </a:pPr>
            <a:endParaRPr sz="2500">
              <a:solidFill>
                <a:srgbClr val="53585F"/>
              </a:solidFill>
            </a:endParaRPr>
          </a:p>
          <a:p>
            <a:pPr lvl="0">
              <a:lnSpc>
                <a:spcPct val="150000"/>
              </a:lnSpc>
              <a:defRPr sz="1800"/>
            </a:pPr>
            <a:r>
              <a:rPr sz="2500">
                <a:solidFill>
                  <a:srgbClr val="53585F"/>
                </a:solidFill>
              </a:rPr>
              <a:t>디미고 입학이 파란만장함</a:t>
            </a:r>
          </a:p>
        </p:txBody>
      </p:sp>
      <p:sp>
        <p:nvSpPr>
          <p:cNvPr id="37" name="Shape 37"/>
          <p:cNvSpPr/>
          <p:nvPr/>
        </p:nvSpPr>
        <p:spPr>
          <a:xfrm>
            <a:off x="5429878" y="2914922"/>
            <a:ext cx="209169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/>
            </a:pPr>
            <a:r>
              <a:rPr sz="6000" dirty="0" err="1"/>
              <a:t>이찬희</a:t>
            </a:r>
            <a:endParaRPr sz="6000" dirty="0"/>
          </a:p>
        </p:txBody>
      </p:sp>
      <p:sp>
        <p:nvSpPr>
          <p:cNvPr id="38" name="Shape 38"/>
          <p:cNvSpPr/>
          <p:nvPr/>
        </p:nvSpPr>
        <p:spPr>
          <a:xfrm>
            <a:off x="1138914" y="4330700"/>
            <a:ext cx="1762126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A6AAA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A6AAA9"/>
                </a:solidFill>
              </a:rPr>
              <a:t>☜</a:t>
            </a:r>
          </a:p>
        </p:txBody>
      </p:sp>
      <p:sp>
        <p:nvSpPr>
          <p:cNvPr id="39" name="Shape 39"/>
          <p:cNvSpPr/>
          <p:nvPr/>
        </p:nvSpPr>
        <p:spPr>
          <a:xfrm>
            <a:off x="10226010" y="4330700"/>
            <a:ext cx="1762126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A6AAA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A6AAA9"/>
                </a:solidFill>
              </a:rPr>
              <a:t>☞</a:t>
            </a:r>
          </a:p>
        </p:txBody>
      </p:sp>
      <p:sp>
        <p:nvSpPr>
          <p:cNvPr id="40" name="Shape 40"/>
          <p:cNvSpPr/>
          <p:nvPr/>
        </p:nvSpPr>
        <p:spPr>
          <a:xfrm>
            <a:off x="5099201" y="2042220"/>
            <a:ext cx="275304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 err="1">
                <a:solidFill>
                  <a:srgbClr val="A6AAA9"/>
                </a:solidFill>
              </a:rPr>
              <a:t>여기나</a:t>
            </a:r>
            <a:r>
              <a:rPr sz="2500" dirty="0">
                <a:solidFill>
                  <a:srgbClr val="A6AAA9"/>
                </a:solidFill>
              </a:rPr>
              <a:t> </a:t>
            </a:r>
            <a:r>
              <a:rPr sz="2500" dirty="0" err="1">
                <a:solidFill>
                  <a:srgbClr val="A6AAA9"/>
                </a:solidFill>
              </a:rPr>
              <a:t>여기에</a:t>
            </a:r>
            <a:r>
              <a:rPr sz="2500" dirty="0">
                <a:solidFill>
                  <a:srgbClr val="A6AAA9"/>
                </a:solidFill>
              </a:rPr>
              <a:t> </a:t>
            </a:r>
            <a:r>
              <a:rPr sz="2500" dirty="0" err="1">
                <a:solidFill>
                  <a:srgbClr val="A6AAA9"/>
                </a:solidFill>
              </a:rPr>
              <a:t>있겠지</a:t>
            </a:r>
            <a:endParaRPr sz="2500" dirty="0">
              <a:solidFill>
                <a:srgbClr val="A6AAA9"/>
              </a:solidFill>
            </a:endParaRPr>
          </a:p>
        </p:txBody>
      </p:sp>
      <p:sp>
        <p:nvSpPr>
          <p:cNvPr id="41" name="Shape 41"/>
          <p:cNvSpPr/>
          <p:nvPr/>
        </p:nvSpPr>
        <p:spPr>
          <a:xfrm>
            <a:off x="6223000" y="4084712"/>
            <a:ext cx="508001" cy="0"/>
          </a:xfrm>
          <a:prstGeom prst="line">
            <a:avLst/>
          </a:prstGeom>
          <a:ln w="25400">
            <a:solidFill/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  <a:endParaRPr/>
          </a:p>
        </p:txBody>
      </p:sp>
      <p:pic>
        <p:nvPicPr>
          <p:cNvPr id="4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37"/>
          <p:cNvSpPr/>
          <p:nvPr/>
        </p:nvSpPr>
        <p:spPr>
          <a:xfrm>
            <a:off x="3478064" y="484312"/>
            <a:ext cx="6187591" cy="102592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50800" tIns="50800" rIns="50800" bIns="50800" anchor="ctr">
            <a:spAutoFit/>
          </a:bodyPr>
          <a:lstStyle>
            <a:lvl1pPr algn="l">
              <a:defRPr sz="60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/>
            </a:pPr>
            <a:r>
              <a:rPr lang="en-US" sz="6000" dirty="0" smtClean="0"/>
              <a:t>1</a:t>
            </a:r>
            <a:r>
              <a:rPr lang="ko-KR" altLang="en-US" sz="6000" dirty="0" smtClean="0"/>
              <a:t>차 오리엔테이션</a:t>
            </a:r>
            <a:endParaRPr sz="60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asted-image.tif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-51054" y="-1316620"/>
            <a:ext cx="13183109" cy="13183109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/>
        </p:nvSpPr>
        <p:spPr>
          <a:xfrm>
            <a:off x="4081145" y="4572000"/>
            <a:ext cx="4842511" cy="1625601"/>
          </a:xfrm>
          <a:prstGeom prst="rect">
            <a:avLst/>
          </a:prstGeom>
          <a:ln w="12700">
            <a:miter lim="400000"/>
          </a:ln>
          <a:effectLst>
            <a:outerShdw blurRad="9525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5000">
                <a:solidFill>
                  <a:srgbClr val="FFFFFF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rPr>
              <a:t>아미-고인 답게</a:t>
            </a:r>
          </a:p>
          <a:p>
            <a:pPr lvl="0">
              <a:defRPr sz="1800"/>
            </a:pPr>
            <a:r>
              <a:rPr sz="5000">
                <a:solidFill>
                  <a:srgbClr val="FFFFFF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rPr>
              <a:t>노트를 활용한 수업</a:t>
            </a:r>
          </a:p>
        </p:txBody>
      </p:sp>
      <p:sp>
        <p:nvSpPr>
          <p:cNvPr id="104" name="Shape 104"/>
          <p:cNvSpPr/>
          <p:nvPr/>
        </p:nvSpPr>
        <p:spPr>
          <a:xfrm>
            <a:off x="4597316" y="4146424"/>
            <a:ext cx="253111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아날로그디지털미디어고</a:t>
            </a:r>
          </a:p>
        </p:txBody>
      </p:sp>
      <p:pic>
        <p:nvPicPr>
          <p:cNvPr id="105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4142581" y="3086193"/>
            <a:ext cx="471963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 u="sng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7500" u="sng">
                <a:solidFill>
                  <a:srgbClr val="FFFFFF"/>
                </a:solidFill>
              </a:rPr>
              <a:t>just remember</a:t>
            </a:r>
          </a:p>
        </p:txBody>
      </p:sp>
      <p:sp>
        <p:nvSpPr>
          <p:cNvPr id="108" name="Shape 108"/>
          <p:cNvSpPr/>
          <p:nvPr/>
        </p:nvSpPr>
        <p:spPr>
          <a:xfrm>
            <a:off x="2603500" y="4305961"/>
            <a:ext cx="7797801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0">
                <a:solidFill>
                  <a:srgbClr val="FFFFFF"/>
                </a:solidFill>
              </a:rPr>
              <a:t>3   things</a:t>
            </a:r>
          </a:p>
        </p:txBody>
      </p:sp>
      <p:pic>
        <p:nvPicPr>
          <p:cNvPr id="10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3925411" y="5740399"/>
            <a:ext cx="515397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 u="sng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7500" u="sng">
                <a:solidFill>
                  <a:srgbClr val="FFFFFF"/>
                </a:solidFill>
              </a:rPr>
              <a:t>nice to meet you</a:t>
            </a:r>
          </a:p>
        </p:txBody>
      </p:sp>
      <p:sp>
        <p:nvSpPr>
          <p:cNvPr id="112" name="Shape 112"/>
          <p:cNvSpPr/>
          <p:nvPr/>
        </p:nvSpPr>
        <p:spPr>
          <a:xfrm flipV="1">
            <a:off x="6070599" y="3226993"/>
            <a:ext cx="1" cy="760807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3" name="Shape 113"/>
          <p:cNvSpPr/>
          <p:nvPr/>
        </p:nvSpPr>
        <p:spPr>
          <a:xfrm flipV="1">
            <a:off x="7071012" y="3226993"/>
            <a:ext cx="1" cy="760807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5951016" y="4445627"/>
            <a:ext cx="1230721" cy="317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21600" y="511"/>
                </a:moveTo>
                <a:cubicBezTo>
                  <a:pt x="14297" y="21600"/>
                  <a:pt x="7097" y="21430"/>
                  <a:pt x="0" y="0"/>
                </a:cubicBezTo>
              </a:path>
            </a:pathLst>
          </a:custGeom>
          <a:ln w="127000">
            <a:solidFill>
              <a:srgbClr val="FFFFFF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115" name="Shape 115"/>
          <p:cNvSpPr/>
          <p:nvPr/>
        </p:nvSpPr>
        <p:spPr>
          <a:xfrm flipV="1">
            <a:off x="5065790" y="4009796"/>
            <a:ext cx="188938" cy="188938"/>
          </a:xfrm>
          <a:prstGeom prst="line">
            <a:avLst/>
          </a:prstGeom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6" name="Shape 116"/>
          <p:cNvSpPr/>
          <p:nvPr/>
        </p:nvSpPr>
        <p:spPr>
          <a:xfrm flipV="1">
            <a:off x="5319790" y="4009796"/>
            <a:ext cx="188938" cy="188938"/>
          </a:xfrm>
          <a:prstGeom prst="line">
            <a:avLst/>
          </a:prstGeom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7" name="Shape 117"/>
          <p:cNvSpPr/>
          <p:nvPr/>
        </p:nvSpPr>
        <p:spPr>
          <a:xfrm flipV="1">
            <a:off x="5573790" y="4009796"/>
            <a:ext cx="188938" cy="188938"/>
          </a:xfrm>
          <a:prstGeom prst="line">
            <a:avLst/>
          </a:prstGeom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8" name="Shape 118"/>
          <p:cNvSpPr/>
          <p:nvPr/>
        </p:nvSpPr>
        <p:spPr>
          <a:xfrm flipV="1">
            <a:off x="7224790" y="4009796"/>
            <a:ext cx="188938" cy="188938"/>
          </a:xfrm>
          <a:prstGeom prst="line">
            <a:avLst/>
          </a:prstGeom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9" name="Shape 119"/>
          <p:cNvSpPr/>
          <p:nvPr/>
        </p:nvSpPr>
        <p:spPr>
          <a:xfrm flipV="1">
            <a:off x="7478790" y="4009796"/>
            <a:ext cx="188938" cy="188938"/>
          </a:xfrm>
          <a:prstGeom prst="line">
            <a:avLst/>
          </a:prstGeom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20" name="Shape 120"/>
          <p:cNvSpPr/>
          <p:nvPr/>
        </p:nvSpPr>
        <p:spPr>
          <a:xfrm flipV="1">
            <a:off x="7732790" y="4009796"/>
            <a:ext cx="188938" cy="188938"/>
          </a:xfrm>
          <a:prstGeom prst="line">
            <a:avLst/>
          </a:prstGeom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121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13768" y="6105736"/>
            <a:ext cx="11503678" cy="173175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l"/>
            <a:r>
              <a:rPr lang="en-US" altLang="ko-KR" b="1" dirty="0" smtClean="0">
                <a:latin typeface="+mn-ea"/>
              </a:rPr>
              <a:t>Copyright</a:t>
            </a:r>
          </a:p>
          <a:p>
            <a:pPr algn="l"/>
            <a:endParaRPr lang="en-US" altLang="ko-KR" sz="1700" dirty="0">
              <a:latin typeface="+mn-ea"/>
            </a:endParaRPr>
          </a:p>
          <a:p>
            <a:pPr algn="l"/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7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에어</a:t>
            </a:r>
            <a:r>
              <a:rPr lang="en-US" altLang="ko-KR" sz="1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7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있습니다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700" u="sng" dirty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700" u="sng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7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071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Untitled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4683" y="3280083"/>
            <a:ext cx="3955434" cy="3955434"/>
          </a:xfrm>
          <a:prstGeom prst="rect">
            <a:avLst/>
          </a:prstGeom>
          <a:ln w="12700">
            <a:miter lim="400000"/>
          </a:ln>
          <a:effectLst>
            <a:outerShdw blurRad="914400" dist="76200" rotWithShape="0">
              <a:srgbClr val="000000"/>
            </a:outerShdw>
          </a:effectLst>
        </p:spPr>
      </p:pic>
      <p:pic>
        <p:nvPicPr>
          <p:cNvPr id="3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image.tif"/>
          <p:cNvPicPr/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01773" y="-6456"/>
            <a:ext cx="12858358" cy="1019831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3699668" y="4508499"/>
            <a:ext cx="5605464" cy="1244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7500"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/>
            </a:pPr>
            <a:r>
              <a:rPr sz="7500"/>
              <a:t>congratulations!</a:t>
            </a:r>
          </a:p>
        </p:txBody>
      </p:sp>
      <p:sp>
        <p:nvSpPr>
          <p:cNvPr id="46" name="Shape 46"/>
          <p:cNvSpPr/>
          <p:nvPr/>
        </p:nvSpPr>
        <p:spPr>
          <a:xfrm>
            <a:off x="5292725" y="5918200"/>
            <a:ext cx="2419351" cy="482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solidFill>
                  <a:srgbClr val="53585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85F"/>
                </a:solidFill>
              </a:rPr>
              <a:t>welcome to  ‘team air’</a:t>
            </a:r>
          </a:p>
        </p:txBody>
      </p:sp>
      <p:sp>
        <p:nvSpPr>
          <p:cNvPr id="47" name="Shape 47"/>
          <p:cNvSpPr/>
          <p:nvPr/>
        </p:nvSpPr>
        <p:spPr>
          <a:xfrm>
            <a:off x="3570992" y="5524500"/>
            <a:ext cx="5862816" cy="0"/>
          </a:xfrm>
          <a:prstGeom prst="line">
            <a:avLst/>
          </a:prstGeom>
          <a:ln w="25400">
            <a:solidFill/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4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4142581" y="3086193"/>
            <a:ext cx="471963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 u="sng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7500" u="sng">
                <a:solidFill>
                  <a:srgbClr val="FFFFFF"/>
                </a:solidFill>
              </a:rPr>
              <a:t>just remember</a:t>
            </a:r>
          </a:p>
        </p:txBody>
      </p:sp>
      <p:sp>
        <p:nvSpPr>
          <p:cNvPr id="51" name="Shape 51"/>
          <p:cNvSpPr/>
          <p:nvPr/>
        </p:nvSpPr>
        <p:spPr>
          <a:xfrm>
            <a:off x="2603500" y="4305961"/>
            <a:ext cx="7797801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0">
                <a:solidFill>
                  <a:srgbClr val="FFFFFF"/>
                </a:solidFill>
              </a:rPr>
              <a:t>3   things</a:t>
            </a:r>
          </a:p>
        </p:txBody>
      </p:sp>
      <p:pic>
        <p:nvPicPr>
          <p:cNvPr id="52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4317555" y="4987256"/>
            <a:ext cx="5103961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 dirty="0" err="1">
                <a:solidFill>
                  <a:srgbClr val="FFFFFF"/>
                </a:solidFill>
              </a:rPr>
              <a:t>우리가</a:t>
            </a:r>
            <a:r>
              <a:rPr sz="4500" dirty="0">
                <a:solidFill>
                  <a:srgbClr val="FFFFFF"/>
                </a:solidFill>
              </a:rPr>
              <a:t> </a:t>
            </a:r>
            <a:r>
              <a:rPr sz="4500" dirty="0" err="1">
                <a:solidFill>
                  <a:srgbClr val="FFFFFF"/>
                </a:solidFill>
              </a:rPr>
              <a:t>하고</a:t>
            </a:r>
            <a:r>
              <a:rPr sz="4500" dirty="0">
                <a:solidFill>
                  <a:srgbClr val="FFFFFF"/>
                </a:solidFill>
              </a:rPr>
              <a:t> </a:t>
            </a:r>
            <a:r>
              <a:rPr sz="4500" dirty="0" err="1" smtClean="0">
                <a:solidFill>
                  <a:srgbClr val="FFFFFF"/>
                </a:solidFill>
              </a:rPr>
              <a:t>싶은</a:t>
            </a:r>
            <a:r>
              <a:rPr lang="ko-KR" altLang="en-US" sz="4500" dirty="0" smtClean="0">
                <a:solidFill>
                  <a:srgbClr val="FFFFFF"/>
                </a:solidFill>
              </a:rPr>
              <a:t>것</a:t>
            </a:r>
            <a:endParaRPr sz="4500" dirty="0">
              <a:solidFill>
                <a:srgbClr val="FFFFFF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4564729" y="3200142"/>
            <a:ext cx="474802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에어(나)에 대한 정의</a:t>
            </a:r>
          </a:p>
        </p:txBody>
      </p:sp>
      <p:sp>
        <p:nvSpPr>
          <p:cNvPr id="56" name="Shape 56"/>
          <p:cNvSpPr/>
          <p:nvPr/>
        </p:nvSpPr>
        <p:spPr>
          <a:xfrm>
            <a:off x="4887055" y="6769357"/>
            <a:ext cx="323069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우리만의 규칙</a:t>
            </a:r>
          </a:p>
        </p:txBody>
      </p:sp>
      <p:sp>
        <p:nvSpPr>
          <p:cNvPr id="57" name="Shape 57"/>
          <p:cNvSpPr/>
          <p:nvPr/>
        </p:nvSpPr>
        <p:spPr>
          <a:xfrm>
            <a:off x="4041261" y="2819400"/>
            <a:ext cx="50330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FFFFFF">
                    <a:alpha val="75000"/>
                  </a:srgbClr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>
                    <a:alpha val="75000"/>
                  </a:srgbClr>
                </a:solidFill>
              </a:rPr>
              <a:t>01</a:t>
            </a:r>
          </a:p>
        </p:txBody>
      </p:sp>
      <p:sp>
        <p:nvSpPr>
          <p:cNvPr id="58" name="Shape 58"/>
          <p:cNvSpPr/>
          <p:nvPr/>
        </p:nvSpPr>
        <p:spPr>
          <a:xfrm>
            <a:off x="3787261" y="4575085"/>
            <a:ext cx="56426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FFFFFF">
                    <a:alpha val="75000"/>
                  </a:srgbClr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FFFFFF">
                    <a:alpha val="75000"/>
                  </a:srgbClr>
                </a:solidFill>
              </a:rPr>
              <a:t>02</a:t>
            </a:r>
          </a:p>
        </p:txBody>
      </p:sp>
      <p:sp>
        <p:nvSpPr>
          <p:cNvPr id="59" name="Shape 59"/>
          <p:cNvSpPr/>
          <p:nvPr/>
        </p:nvSpPr>
        <p:spPr>
          <a:xfrm>
            <a:off x="4366998" y="6464557"/>
            <a:ext cx="56464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FFFFFF">
                    <a:alpha val="75000"/>
                  </a:srgbClr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>
                    <a:alpha val="75000"/>
                  </a:srgbClr>
                </a:solidFill>
              </a:rPr>
              <a:t>03</a:t>
            </a:r>
          </a:p>
        </p:txBody>
      </p:sp>
      <p:pic>
        <p:nvPicPr>
          <p:cNvPr id="60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5346699" y="4576622"/>
            <a:ext cx="23114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/>
            </a:pPr>
            <a:r>
              <a:rPr sz="10000"/>
              <a:t>공기</a:t>
            </a:r>
          </a:p>
        </p:txBody>
      </p:sp>
      <p:sp>
        <p:nvSpPr>
          <p:cNvPr id="63" name="Shape 63"/>
          <p:cNvSpPr/>
          <p:nvPr/>
        </p:nvSpPr>
        <p:spPr>
          <a:xfrm>
            <a:off x="8217870" y="3541850"/>
            <a:ext cx="209169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53585F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3585F"/>
                </a:solidFill>
              </a:rPr>
              <a:t>자유로움</a:t>
            </a:r>
          </a:p>
        </p:txBody>
      </p:sp>
      <p:sp>
        <p:nvSpPr>
          <p:cNvPr id="64" name="Shape 64"/>
          <p:cNvSpPr/>
          <p:nvPr/>
        </p:nvSpPr>
        <p:spPr>
          <a:xfrm>
            <a:off x="9766886" y="5229321"/>
            <a:ext cx="110299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53585F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3585F"/>
                </a:solidFill>
              </a:rPr>
              <a:t>밝음</a:t>
            </a:r>
          </a:p>
        </p:txBody>
      </p:sp>
      <p:sp>
        <p:nvSpPr>
          <p:cNvPr id="65" name="Shape 65"/>
          <p:cNvSpPr/>
          <p:nvPr/>
        </p:nvSpPr>
        <p:spPr>
          <a:xfrm>
            <a:off x="6568751" y="7645472"/>
            <a:ext cx="209169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53585F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3585F"/>
                </a:solidFill>
              </a:rPr>
              <a:t>섞여있음</a:t>
            </a:r>
          </a:p>
        </p:txBody>
      </p:sp>
      <p:sp>
        <p:nvSpPr>
          <p:cNvPr id="66" name="Shape 66"/>
          <p:cNvSpPr/>
          <p:nvPr/>
        </p:nvSpPr>
        <p:spPr>
          <a:xfrm>
            <a:off x="2330899" y="6494924"/>
            <a:ext cx="209169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53585F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3585F"/>
                </a:solidFill>
              </a:rPr>
              <a:t>여유로움</a:t>
            </a:r>
          </a:p>
        </p:txBody>
      </p:sp>
      <p:sp>
        <p:nvSpPr>
          <p:cNvPr id="67" name="Shape 67"/>
          <p:cNvSpPr/>
          <p:nvPr/>
        </p:nvSpPr>
        <p:spPr>
          <a:xfrm>
            <a:off x="2825246" y="4603750"/>
            <a:ext cx="110299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53585F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3585F"/>
                </a:solidFill>
              </a:rPr>
              <a:t>가치</a:t>
            </a:r>
          </a:p>
        </p:txBody>
      </p:sp>
      <p:sp>
        <p:nvSpPr>
          <p:cNvPr id="68" name="Shape 68"/>
          <p:cNvSpPr/>
          <p:nvPr/>
        </p:nvSpPr>
        <p:spPr>
          <a:xfrm>
            <a:off x="4505089" y="2499083"/>
            <a:ext cx="338099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53585F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3585F"/>
                </a:solidFill>
              </a:rPr>
              <a:t>작지만 큰 변화</a:t>
            </a:r>
          </a:p>
        </p:txBody>
      </p:sp>
      <p:sp>
        <p:nvSpPr>
          <p:cNvPr id="69" name="Shape 69"/>
          <p:cNvSpPr/>
          <p:nvPr/>
        </p:nvSpPr>
        <p:spPr>
          <a:xfrm>
            <a:off x="10462903" y="2006779"/>
            <a:ext cx="93821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깨끗함</a:t>
            </a:r>
          </a:p>
        </p:txBody>
      </p:sp>
      <p:sp>
        <p:nvSpPr>
          <p:cNvPr id="70" name="Shape 70"/>
          <p:cNvSpPr/>
          <p:nvPr/>
        </p:nvSpPr>
        <p:spPr>
          <a:xfrm>
            <a:off x="10766628" y="3957620"/>
            <a:ext cx="121285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rPr>
              <a:t>존재감</a:t>
            </a:r>
          </a:p>
          <a:p>
            <a:pPr lvl="0">
              <a:defRPr sz="1800"/>
            </a:pPr>
            <a:r>
              <a: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rPr>
              <a:t>없음ㅠㅠ</a:t>
            </a:r>
          </a:p>
        </p:txBody>
      </p:sp>
      <p:sp>
        <p:nvSpPr>
          <p:cNvPr id="71" name="Shape 71"/>
          <p:cNvSpPr/>
          <p:nvPr/>
        </p:nvSpPr>
        <p:spPr>
          <a:xfrm>
            <a:off x="8602850" y="8612310"/>
            <a:ext cx="93821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소중함</a:t>
            </a:r>
          </a:p>
        </p:txBody>
      </p:sp>
      <p:sp>
        <p:nvSpPr>
          <p:cNvPr id="72" name="Shape 72"/>
          <p:cNvSpPr/>
          <p:nvPr/>
        </p:nvSpPr>
        <p:spPr>
          <a:xfrm>
            <a:off x="8810696" y="6382887"/>
            <a:ext cx="12128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대기오염</a:t>
            </a:r>
          </a:p>
        </p:txBody>
      </p:sp>
      <p:sp>
        <p:nvSpPr>
          <p:cNvPr id="73" name="Shape 73"/>
          <p:cNvSpPr/>
          <p:nvPr/>
        </p:nvSpPr>
        <p:spPr>
          <a:xfrm>
            <a:off x="9155918" y="7231652"/>
            <a:ext cx="27530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요새는 많이 더럽혀짐</a:t>
            </a:r>
          </a:p>
        </p:txBody>
      </p:sp>
      <p:sp>
        <p:nvSpPr>
          <p:cNvPr id="74" name="Shape 74"/>
          <p:cNvSpPr/>
          <p:nvPr/>
        </p:nvSpPr>
        <p:spPr>
          <a:xfrm>
            <a:off x="4701339" y="7434537"/>
            <a:ext cx="93821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생명력</a:t>
            </a:r>
          </a:p>
        </p:txBody>
      </p:sp>
      <p:sp>
        <p:nvSpPr>
          <p:cNvPr id="75" name="Shape 75"/>
          <p:cNvSpPr/>
          <p:nvPr/>
        </p:nvSpPr>
        <p:spPr>
          <a:xfrm>
            <a:off x="3617176" y="8251867"/>
            <a:ext cx="12128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자연적임</a:t>
            </a:r>
          </a:p>
        </p:txBody>
      </p:sp>
      <p:sp>
        <p:nvSpPr>
          <p:cNvPr id="76" name="Shape 76"/>
          <p:cNvSpPr/>
          <p:nvPr/>
        </p:nvSpPr>
        <p:spPr>
          <a:xfrm>
            <a:off x="1299959" y="5996352"/>
            <a:ext cx="93821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상쾌함</a:t>
            </a:r>
          </a:p>
        </p:txBody>
      </p:sp>
      <p:sp>
        <p:nvSpPr>
          <p:cNvPr id="77" name="Shape 77"/>
          <p:cNvSpPr/>
          <p:nvPr/>
        </p:nvSpPr>
        <p:spPr>
          <a:xfrm>
            <a:off x="3524855" y="3926242"/>
            <a:ext cx="93821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깔끔함</a:t>
            </a:r>
          </a:p>
        </p:txBody>
      </p:sp>
      <p:sp>
        <p:nvSpPr>
          <p:cNvPr id="78" name="Shape 78"/>
          <p:cNvSpPr/>
          <p:nvPr/>
        </p:nvSpPr>
        <p:spPr>
          <a:xfrm>
            <a:off x="2166293" y="3302880"/>
            <a:ext cx="184562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세상을 둘러쌈</a:t>
            </a:r>
          </a:p>
        </p:txBody>
      </p:sp>
      <p:sp>
        <p:nvSpPr>
          <p:cNvPr id="79" name="Shape 79"/>
          <p:cNvSpPr/>
          <p:nvPr/>
        </p:nvSpPr>
        <p:spPr>
          <a:xfrm>
            <a:off x="1265030" y="1692113"/>
            <a:ext cx="184562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어디든지 있음</a:t>
            </a:r>
          </a:p>
        </p:txBody>
      </p:sp>
      <p:sp>
        <p:nvSpPr>
          <p:cNvPr id="80" name="Shape 80"/>
          <p:cNvSpPr/>
          <p:nvPr/>
        </p:nvSpPr>
        <p:spPr>
          <a:xfrm>
            <a:off x="5758656" y="637444"/>
            <a:ext cx="14874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이산화탄소</a:t>
            </a:r>
          </a:p>
        </p:txBody>
      </p:sp>
      <p:sp>
        <p:nvSpPr>
          <p:cNvPr id="81" name="Shape 81"/>
          <p:cNvSpPr/>
          <p:nvPr/>
        </p:nvSpPr>
        <p:spPr>
          <a:xfrm>
            <a:off x="7596133" y="1557882"/>
            <a:ext cx="157099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A6AAA9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A6AAA9"/>
                </a:solidFill>
              </a:rPr>
              <a:t>없으면 안됨</a:t>
            </a:r>
          </a:p>
        </p:txBody>
      </p:sp>
      <p:pic>
        <p:nvPicPr>
          <p:cNvPr id="8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4697222" y="4894122"/>
            <a:ext cx="361035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그러하다 …</a:t>
            </a:r>
          </a:p>
        </p:txBody>
      </p:sp>
      <p:sp>
        <p:nvSpPr>
          <p:cNvPr id="85" name="Shape 85"/>
          <p:cNvSpPr/>
          <p:nvPr/>
        </p:nvSpPr>
        <p:spPr>
          <a:xfrm>
            <a:off x="4032734" y="5882112"/>
            <a:ext cx="4939332" cy="1"/>
          </a:xfrm>
          <a:prstGeom prst="line">
            <a:avLst/>
          </a:prstGeom>
          <a:ln w="444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86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2520029" y="2095242"/>
            <a:ext cx="12677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500">
                <a:solidFill>
                  <a:srgbClr val="53585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85F"/>
                </a:solidFill>
              </a:rPr>
              <a:t>맛보기</a:t>
            </a:r>
          </a:p>
        </p:txBody>
      </p:sp>
      <p:sp>
        <p:nvSpPr>
          <p:cNvPr id="89" name="Shape 89"/>
          <p:cNvSpPr/>
          <p:nvPr/>
        </p:nvSpPr>
        <p:spPr>
          <a:xfrm>
            <a:off x="1996561" y="1638300"/>
            <a:ext cx="50330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53585F">
                    <a:alpha val="75000"/>
                  </a:srgbClr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85F">
                    <a:alpha val="75000"/>
                  </a:srgbClr>
                </a:solidFill>
              </a:rPr>
              <a:t>01</a:t>
            </a:r>
          </a:p>
        </p:txBody>
      </p:sp>
      <p:sp>
        <p:nvSpPr>
          <p:cNvPr id="90" name="Shape 90"/>
          <p:cNvSpPr/>
          <p:nvPr/>
        </p:nvSpPr>
        <p:spPr>
          <a:xfrm>
            <a:off x="2520029" y="3993646"/>
            <a:ext cx="419303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500">
                <a:solidFill>
                  <a:srgbClr val="53585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85F"/>
                </a:solidFill>
              </a:rPr>
              <a:t>자기소개 페이지 만들기</a:t>
            </a:r>
          </a:p>
        </p:txBody>
      </p:sp>
      <p:sp>
        <p:nvSpPr>
          <p:cNvPr id="91" name="Shape 91"/>
          <p:cNvSpPr/>
          <p:nvPr/>
        </p:nvSpPr>
        <p:spPr>
          <a:xfrm>
            <a:off x="1996561" y="3536704"/>
            <a:ext cx="56426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53585F">
                    <a:alpha val="75000"/>
                  </a:srgbClr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85F">
                    <a:alpha val="75000"/>
                  </a:srgbClr>
                </a:solidFill>
              </a:rPr>
              <a:t>02</a:t>
            </a:r>
          </a:p>
        </p:txBody>
      </p:sp>
      <p:sp>
        <p:nvSpPr>
          <p:cNvPr id="92" name="Shape 92"/>
          <p:cNvSpPr/>
          <p:nvPr/>
        </p:nvSpPr>
        <p:spPr>
          <a:xfrm>
            <a:off x="2520029" y="5841251"/>
            <a:ext cx="34240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500">
                <a:solidFill>
                  <a:srgbClr val="53585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85F"/>
                </a:solidFill>
              </a:rPr>
              <a:t>조금더 깊이 파보기</a:t>
            </a:r>
          </a:p>
        </p:txBody>
      </p:sp>
      <p:sp>
        <p:nvSpPr>
          <p:cNvPr id="93" name="Shape 93"/>
          <p:cNvSpPr/>
          <p:nvPr/>
        </p:nvSpPr>
        <p:spPr>
          <a:xfrm>
            <a:off x="1996561" y="5384308"/>
            <a:ext cx="56464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53585F">
                    <a:alpha val="75000"/>
                  </a:srgbClr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85F">
                    <a:alpha val="75000"/>
                  </a:srgbClr>
                </a:solidFill>
              </a:rPr>
              <a:t>03</a:t>
            </a:r>
          </a:p>
        </p:txBody>
      </p:sp>
      <p:sp>
        <p:nvSpPr>
          <p:cNvPr id="94" name="Shape 94"/>
          <p:cNvSpPr/>
          <p:nvPr/>
        </p:nvSpPr>
        <p:spPr>
          <a:xfrm>
            <a:off x="2520029" y="7739655"/>
            <a:ext cx="28737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500">
                <a:solidFill>
                  <a:srgbClr val="53585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85F"/>
                </a:solidFill>
              </a:rPr>
              <a:t>PLAYGROUND</a:t>
            </a:r>
          </a:p>
        </p:txBody>
      </p:sp>
      <p:sp>
        <p:nvSpPr>
          <p:cNvPr id="95" name="Shape 95"/>
          <p:cNvSpPr/>
          <p:nvPr/>
        </p:nvSpPr>
        <p:spPr>
          <a:xfrm>
            <a:off x="1996561" y="7282712"/>
            <a:ext cx="58407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53585F">
                    <a:alpha val="75000"/>
                  </a:srgbClr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85F">
                    <a:alpha val="75000"/>
                  </a:srgbClr>
                </a:solidFill>
              </a:rPr>
              <a:t>04</a:t>
            </a:r>
          </a:p>
        </p:txBody>
      </p:sp>
      <p:sp>
        <p:nvSpPr>
          <p:cNvPr id="96" name="Shape 96"/>
          <p:cNvSpPr/>
          <p:nvPr/>
        </p:nvSpPr>
        <p:spPr>
          <a:xfrm>
            <a:off x="6096431" y="2215892"/>
            <a:ext cx="53373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solidFill>
                  <a:srgbClr val="A6AAA9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A6AAA9"/>
                </a:solidFill>
              </a:rPr>
              <a:t>HTML, CSS를 오가면서 문법이나 쓰임등을 알아보자.</a:t>
            </a:r>
          </a:p>
        </p:txBody>
      </p:sp>
      <p:sp>
        <p:nvSpPr>
          <p:cNvPr id="97" name="Shape 97"/>
          <p:cNvSpPr/>
          <p:nvPr/>
        </p:nvSpPr>
        <p:spPr>
          <a:xfrm>
            <a:off x="7965598" y="4114296"/>
            <a:ext cx="344805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solidFill>
                  <a:srgbClr val="A6AAA9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A6AAA9"/>
                </a:solidFill>
              </a:rPr>
              <a:t>배운거에 계속 지식을 더해나가고,</a:t>
            </a:r>
          </a:p>
        </p:txBody>
      </p:sp>
      <p:sp>
        <p:nvSpPr>
          <p:cNvPr id="98" name="Shape 98"/>
          <p:cNvSpPr/>
          <p:nvPr/>
        </p:nvSpPr>
        <p:spPr>
          <a:xfrm>
            <a:off x="8675147" y="5961901"/>
            <a:ext cx="27315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solidFill>
                  <a:srgbClr val="A6AAA9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A6AAA9"/>
                </a:solidFill>
              </a:rPr>
              <a:t>더 깊은 영역으로 나가보기</a:t>
            </a:r>
          </a:p>
        </p:txBody>
      </p:sp>
      <p:sp>
        <p:nvSpPr>
          <p:cNvPr id="99" name="Shape 99"/>
          <p:cNvSpPr/>
          <p:nvPr/>
        </p:nvSpPr>
        <p:spPr>
          <a:xfrm>
            <a:off x="9349263" y="7860305"/>
            <a:ext cx="206298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solidFill>
                  <a:srgbClr val="A6AAA9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A6AAA9"/>
                </a:solidFill>
              </a:rPr>
              <a:t>게임을 통해 놀면서.</a:t>
            </a:r>
          </a:p>
        </p:txBody>
      </p:sp>
      <p:pic>
        <p:nvPicPr>
          <p:cNvPr id="10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180</Words>
  <Application>Microsoft Office PowerPoint</Application>
  <PresentationFormat>사용자 지정</PresentationFormat>
  <Paragraphs>67</Paragraphs>
  <Slides>13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4" baseType="lpstr"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8</cp:revision>
  <dcterms:modified xsi:type="dcterms:W3CDTF">2015-01-27T02:36:49Z</dcterms:modified>
</cp:coreProperties>
</file>